
<file path=[Content_Types].xml><?xml version="1.0" encoding="utf-8"?>
<Types xmlns="http://schemas.openxmlformats.org/package/2006/content-types">
  <Default Extension="emf" ContentType="image/x-emf"/>
  <Default Extension="fntdata" ContentType="application/x-fontdata"/>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6.jpg" ContentType="image/jpeg"/>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7.jpg" ContentType="image/jpeg"/>
  <Override PartName="/ppt/media/image8.jpg" ContentType="image/jpeg"/>
  <Override PartName="/ppt/media/image9.jpg" ContentType="image/jpeg"/>
  <Override PartName="/ppt/media/image12.jpg" ContentType="image/jpeg"/>
  <Override PartName="/ppt/media/image13.jpg" ContentType="image/jpeg"/>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1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7"/>
  </p:notesMasterIdLst>
  <p:sldIdLst>
    <p:sldId id="256" r:id="rId2"/>
    <p:sldId id="258" r:id="rId3"/>
    <p:sldId id="587" r:id="rId4"/>
    <p:sldId id="607" r:id="rId5"/>
    <p:sldId id="606" r:id="rId6"/>
    <p:sldId id="611" r:id="rId7"/>
    <p:sldId id="259" r:id="rId8"/>
    <p:sldId id="268" r:id="rId9"/>
    <p:sldId id="260" r:id="rId10"/>
    <p:sldId id="608" r:id="rId11"/>
    <p:sldId id="612" r:id="rId12"/>
    <p:sldId id="261" r:id="rId13"/>
    <p:sldId id="613" r:id="rId14"/>
    <p:sldId id="609" r:id="rId15"/>
    <p:sldId id="614" r:id="rId16"/>
    <p:sldId id="278" r:id="rId17"/>
    <p:sldId id="280" r:id="rId18"/>
    <p:sldId id="281" r:id="rId19"/>
    <p:sldId id="610" r:id="rId20"/>
    <p:sldId id="615" r:id="rId21"/>
    <p:sldId id="619" r:id="rId22"/>
    <p:sldId id="616" r:id="rId23"/>
    <p:sldId id="620" r:id="rId24"/>
    <p:sldId id="617" r:id="rId25"/>
    <p:sldId id="621" r:id="rId26"/>
    <p:sldId id="622" r:id="rId27"/>
    <p:sldId id="623" r:id="rId28"/>
    <p:sldId id="625" r:id="rId29"/>
    <p:sldId id="624" r:id="rId30"/>
    <p:sldId id="627" r:id="rId31"/>
    <p:sldId id="626" r:id="rId32"/>
    <p:sldId id="628" r:id="rId33"/>
    <p:sldId id="270" r:id="rId34"/>
    <p:sldId id="282" r:id="rId35"/>
    <p:sldId id="283" r:id="rId36"/>
    <p:sldId id="284" r:id="rId37"/>
    <p:sldId id="290" r:id="rId38"/>
    <p:sldId id="291" r:id="rId39"/>
    <p:sldId id="285" r:id="rId40"/>
    <p:sldId id="629" r:id="rId41"/>
    <p:sldId id="630" r:id="rId42"/>
    <p:sldId id="631" r:id="rId43"/>
    <p:sldId id="632" r:id="rId44"/>
    <p:sldId id="351" r:id="rId45"/>
    <p:sldId id="347" r:id="rId46"/>
  </p:sldIdLst>
  <p:sldSz cx="9144000" cy="5143500" type="screen16x9"/>
  <p:notesSz cx="6858000" cy="9144000"/>
  <p:embeddedFontLst>
    <p:embeddedFont>
      <p:font typeface="Arial Narrow" panose="020B0606020202030204" pitchFamily="34" charset="0"/>
      <p:regular r:id="rId48"/>
      <p:bold r:id="rId49"/>
      <p:italic r:id="rId50"/>
      <p:boldItalic r:id="rId51"/>
    </p:embeddedFont>
    <p:embeddedFont>
      <p:font typeface="Lucida Sans Unicode" panose="020B0602030504020204" pitchFamily="3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A2AEE4-0366-4B2D-B11F-3704FB212822}">
  <a:tblStyle styleId="{DCA2AEE4-0366-4B2D-B11F-3704FB2128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9" autoAdjust="0"/>
    <p:restoredTop sz="94660"/>
  </p:normalViewPr>
  <p:slideViewPr>
    <p:cSldViewPr snapToGrid="0">
      <p:cViewPr varScale="1">
        <p:scale>
          <a:sx n="146" d="100"/>
          <a:sy n="146" d="100"/>
        </p:scale>
        <p:origin x="3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31463AF-880E-418A-9B97-77EBA809683A}" type="doc">
      <dgm:prSet loTypeId="urn:microsoft.com/office/officeart/2005/8/layout/hierarchy3#1" loCatId="list" qsTypeId="urn:microsoft.com/office/officeart/2005/8/quickstyle/simple1#1" qsCatId="simple" csTypeId="urn:microsoft.com/office/officeart/2005/8/colors/accent1_3#1" csCatId="accent1" phldr="1"/>
      <dgm:spPr/>
      <dgm:t>
        <a:bodyPr/>
        <a:lstStyle/>
        <a:p>
          <a:endParaRPr lang="en-US"/>
        </a:p>
      </dgm:t>
    </dgm:pt>
    <dgm:pt modelId="{649A278B-2180-445B-9665-E33F52D5CB4B}">
      <dgm:prSet phldrT="[Text]" custT="1"/>
      <dgm:spPr/>
      <dgm:t>
        <a:bodyPr/>
        <a:lstStyle/>
        <a:p>
          <a:r>
            <a:rPr lang="en-US" sz="2400" dirty="0">
              <a:latin typeface="Arial" panose="020B0604020202020204" pitchFamily="34" charset="0"/>
              <a:cs typeface="Arial" panose="020B0604020202020204" pitchFamily="34" charset="0"/>
            </a:rPr>
            <a:t>LUẬT DÂN SỰ</a:t>
          </a:r>
        </a:p>
      </dgm:t>
    </dgm:pt>
    <dgm:pt modelId="{0C0F8DEC-485A-4D2C-B7B4-2181763D84E8}" type="parTrans" cxnId="{84E52894-AFE7-47B4-A613-E34E09955CDF}">
      <dgm:prSet/>
      <dgm:spPr/>
      <dgm:t>
        <a:bodyPr/>
        <a:lstStyle/>
        <a:p>
          <a:endParaRPr lang="en-US"/>
        </a:p>
      </dgm:t>
    </dgm:pt>
    <dgm:pt modelId="{37401FD4-DF9D-4213-94FA-F071C62233B6}" type="sibTrans" cxnId="{84E52894-AFE7-47B4-A613-E34E09955CDF}">
      <dgm:prSet/>
      <dgm:spPr/>
      <dgm:t>
        <a:bodyPr/>
        <a:lstStyle/>
        <a:p>
          <a:endParaRPr lang="en-US"/>
        </a:p>
      </dgm:t>
    </dgm:pt>
    <dgm:pt modelId="{29539ACE-3E0A-416B-A355-45ABA0080EB9}">
      <dgm:prSet phldrT="[Text]" custT="1"/>
      <dgm:spPr>
        <a:solidFill>
          <a:schemeClr val="accent3">
            <a:lumMod val="50000"/>
            <a:alpha val="90000"/>
          </a:schemeClr>
        </a:solidFill>
        <a:ln>
          <a:noFill/>
        </a:ln>
      </dgm:spPr>
      <dgm:t>
        <a:bodyPr/>
        <a:lstStyle/>
        <a:p>
          <a:r>
            <a:rPr lang="en-US" sz="2400" dirty="0" err="1">
              <a:solidFill>
                <a:schemeClr val="bg1"/>
              </a:solidFill>
            </a:rPr>
            <a:t>Là</a:t>
          </a:r>
          <a:r>
            <a:rPr lang="en-US" sz="2400" dirty="0">
              <a:solidFill>
                <a:schemeClr val="bg1"/>
              </a:solidFill>
            </a:rPr>
            <a:t> </a:t>
          </a:r>
          <a:r>
            <a:rPr lang="en-US" sz="2400" dirty="0" err="1">
              <a:solidFill>
                <a:schemeClr val="bg1"/>
              </a:solidFill>
            </a:rPr>
            <a:t>một</a:t>
          </a:r>
          <a:r>
            <a:rPr lang="en-US" sz="2400" dirty="0">
              <a:solidFill>
                <a:schemeClr val="bg1"/>
              </a:solidFill>
            </a:rPr>
            <a:t> </a:t>
          </a:r>
          <a:r>
            <a:rPr lang="en-US" sz="2400" dirty="0" err="1">
              <a:solidFill>
                <a:schemeClr val="bg1"/>
              </a:solidFill>
            </a:rPr>
            <a:t>ngành</a:t>
          </a:r>
          <a:r>
            <a:rPr lang="en-US" sz="2400" dirty="0">
              <a:solidFill>
                <a:schemeClr val="bg1"/>
              </a:solidFill>
            </a:rPr>
            <a:t> </a:t>
          </a:r>
          <a:r>
            <a:rPr lang="en-US" sz="2400" dirty="0" err="1">
              <a:solidFill>
                <a:schemeClr val="bg1"/>
              </a:solidFill>
            </a:rPr>
            <a:t>luật</a:t>
          </a:r>
          <a:r>
            <a:rPr lang="en-US" sz="2400" dirty="0">
              <a:solidFill>
                <a:schemeClr val="bg1"/>
              </a:solidFill>
            </a:rPr>
            <a:t> </a:t>
          </a:r>
          <a:r>
            <a:rPr lang="en-US" sz="2400" dirty="0" err="1">
              <a:solidFill>
                <a:schemeClr val="bg1"/>
              </a:solidFill>
            </a:rPr>
            <a:t>độc</a:t>
          </a:r>
          <a:r>
            <a:rPr lang="en-US" sz="2400" dirty="0">
              <a:solidFill>
                <a:schemeClr val="bg1"/>
              </a:solidFill>
            </a:rPr>
            <a:t> </a:t>
          </a:r>
          <a:r>
            <a:rPr lang="en-US" sz="2400" dirty="0" err="1">
              <a:solidFill>
                <a:schemeClr val="bg1"/>
              </a:solidFill>
            </a:rPr>
            <a:t>lập</a:t>
          </a:r>
          <a:r>
            <a:rPr lang="en-US" sz="2400" dirty="0">
              <a:solidFill>
                <a:schemeClr val="bg1"/>
              </a:solidFill>
            </a:rPr>
            <a:t> </a:t>
          </a:r>
        </a:p>
      </dgm:t>
    </dgm:pt>
    <dgm:pt modelId="{1ECA8D34-9551-4201-997A-2C8D0F7683EC}" type="parTrans" cxnId="{4058D847-68A0-4186-B4F8-B03FCB55A8ED}">
      <dgm:prSet/>
      <dgm:spPr/>
      <dgm:t>
        <a:bodyPr/>
        <a:lstStyle/>
        <a:p>
          <a:endParaRPr lang="en-US"/>
        </a:p>
      </dgm:t>
    </dgm:pt>
    <dgm:pt modelId="{F7ACF730-0C43-4483-9DF9-46DEC6D42E72}" type="sibTrans" cxnId="{4058D847-68A0-4186-B4F8-B03FCB55A8ED}">
      <dgm:prSet/>
      <dgm:spPr/>
      <dgm:t>
        <a:bodyPr/>
        <a:lstStyle/>
        <a:p>
          <a:endParaRPr lang="en-US"/>
        </a:p>
      </dgm:t>
    </dgm:pt>
    <dgm:pt modelId="{EC336FF2-E733-48AB-B3A9-8ABB9799842D}">
      <dgm:prSet phldrT="[Text]" custT="1"/>
      <dgm:spPr>
        <a:solidFill>
          <a:schemeClr val="accent6">
            <a:lumMod val="75000"/>
            <a:alpha val="90000"/>
          </a:schemeClr>
        </a:solidFill>
        <a:ln>
          <a:noFill/>
        </a:ln>
      </dgm:spPr>
      <dgm:t>
        <a:bodyPr/>
        <a:lstStyle/>
        <a:p>
          <a:r>
            <a:rPr lang="en-US" sz="2400" dirty="0" err="1">
              <a:solidFill>
                <a:schemeClr val="bg1"/>
              </a:solidFill>
            </a:rPr>
            <a:t>Tổng</a:t>
          </a:r>
          <a:r>
            <a:rPr lang="en-US" sz="2400" dirty="0">
              <a:solidFill>
                <a:schemeClr val="bg1"/>
              </a:solidFill>
            </a:rPr>
            <a:t> </a:t>
          </a:r>
          <a:r>
            <a:rPr lang="en-US" sz="2400" dirty="0" err="1">
              <a:solidFill>
                <a:schemeClr val="bg1"/>
              </a:solidFill>
            </a:rPr>
            <a:t>thể</a:t>
          </a:r>
          <a:r>
            <a:rPr lang="en-US" sz="2400" dirty="0">
              <a:solidFill>
                <a:schemeClr val="bg1"/>
              </a:solidFill>
            </a:rPr>
            <a:t> </a:t>
          </a:r>
          <a:r>
            <a:rPr lang="en-US" sz="2400" dirty="0" err="1">
              <a:solidFill>
                <a:schemeClr val="bg1"/>
              </a:solidFill>
            </a:rPr>
            <a:t>các</a:t>
          </a:r>
          <a:r>
            <a:rPr lang="en-US" sz="2400" dirty="0">
              <a:solidFill>
                <a:schemeClr val="bg1"/>
              </a:solidFill>
            </a:rPr>
            <a:t> QPPL </a:t>
          </a:r>
          <a:r>
            <a:rPr lang="en-US" sz="2400" dirty="0" err="1">
              <a:solidFill>
                <a:schemeClr val="bg1"/>
              </a:solidFill>
            </a:rPr>
            <a:t>nhằm</a:t>
          </a:r>
          <a:r>
            <a:rPr lang="en-US" sz="2400" dirty="0">
              <a:solidFill>
                <a:schemeClr val="bg1"/>
              </a:solidFill>
            </a:rPr>
            <a:t> </a:t>
          </a:r>
          <a:r>
            <a:rPr lang="en-US" sz="2400" dirty="0" err="1">
              <a:solidFill>
                <a:schemeClr val="bg1"/>
              </a:solidFill>
            </a:rPr>
            <a:t>điều</a:t>
          </a:r>
          <a:r>
            <a:rPr lang="en-US" sz="2400" dirty="0">
              <a:solidFill>
                <a:schemeClr val="bg1"/>
              </a:solidFill>
            </a:rPr>
            <a:t> </a:t>
          </a:r>
          <a:r>
            <a:rPr lang="en-US" sz="2400" dirty="0" err="1">
              <a:solidFill>
                <a:schemeClr val="bg1"/>
              </a:solidFill>
            </a:rPr>
            <a:t>chỉnh</a:t>
          </a:r>
          <a:r>
            <a:rPr lang="en-US" sz="2400" dirty="0">
              <a:solidFill>
                <a:schemeClr val="bg1"/>
              </a:solidFill>
            </a:rPr>
            <a:t> </a:t>
          </a:r>
          <a:r>
            <a:rPr lang="en-US" sz="2400" b="1" dirty="0" err="1">
              <a:solidFill>
                <a:srgbClr val="FFFF00"/>
              </a:solidFill>
            </a:rPr>
            <a:t>các</a:t>
          </a:r>
          <a:r>
            <a:rPr lang="en-US" sz="2400" b="1" dirty="0">
              <a:solidFill>
                <a:srgbClr val="FFFF00"/>
              </a:solidFill>
            </a:rPr>
            <a:t> </a:t>
          </a:r>
          <a:r>
            <a:rPr lang="en-US" sz="2400" b="1" dirty="0" err="1">
              <a:solidFill>
                <a:srgbClr val="FFFF00"/>
              </a:solidFill>
            </a:rPr>
            <a:t>quan</a:t>
          </a:r>
          <a:r>
            <a:rPr lang="en-US" sz="2400" b="1" dirty="0">
              <a:solidFill>
                <a:srgbClr val="FFFF00"/>
              </a:solidFill>
            </a:rPr>
            <a:t> </a:t>
          </a:r>
          <a:r>
            <a:rPr lang="en-US" sz="2400" b="1" dirty="0" err="1">
              <a:solidFill>
                <a:srgbClr val="FFFF00"/>
              </a:solidFill>
            </a:rPr>
            <a:t>hệ</a:t>
          </a:r>
          <a:r>
            <a:rPr lang="en-US" sz="2400" b="1" dirty="0">
              <a:solidFill>
                <a:srgbClr val="FFFF00"/>
              </a:solidFill>
            </a:rPr>
            <a:t> </a:t>
          </a:r>
          <a:r>
            <a:rPr lang="en-US" sz="2400" b="1" dirty="0" err="1">
              <a:solidFill>
                <a:srgbClr val="FFFF00"/>
              </a:solidFill>
            </a:rPr>
            <a:t>tài</a:t>
          </a:r>
          <a:r>
            <a:rPr lang="en-US" sz="2400" b="1" dirty="0">
              <a:solidFill>
                <a:srgbClr val="FFFF00"/>
              </a:solidFill>
            </a:rPr>
            <a:t> </a:t>
          </a:r>
          <a:r>
            <a:rPr lang="en-US" sz="2400" b="1" dirty="0" err="1">
              <a:solidFill>
                <a:srgbClr val="FFFF00"/>
              </a:solidFill>
            </a:rPr>
            <a:t>sản</a:t>
          </a:r>
          <a:r>
            <a:rPr lang="en-US" sz="2400" b="1" dirty="0">
              <a:solidFill>
                <a:srgbClr val="FFFF00"/>
              </a:solidFill>
            </a:rPr>
            <a:t> &amp; </a:t>
          </a:r>
          <a:r>
            <a:rPr lang="en-US" sz="2400" b="1" dirty="0" err="1">
              <a:solidFill>
                <a:srgbClr val="FFFF00"/>
              </a:solidFill>
            </a:rPr>
            <a:t>quan</a:t>
          </a:r>
          <a:r>
            <a:rPr lang="en-US" sz="2400" b="1" dirty="0">
              <a:solidFill>
                <a:srgbClr val="FFFF00"/>
              </a:solidFill>
            </a:rPr>
            <a:t> </a:t>
          </a:r>
          <a:r>
            <a:rPr lang="en-US" sz="2400" b="1" dirty="0" err="1">
              <a:solidFill>
                <a:srgbClr val="FFFF00"/>
              </a:solidFill>
            </a:rPr>
            <a:t>hệ</a:t>
          </a:r>
          <a:r>
            <a:rPr lang="en-US" sz="2400" b="1" dirty="0">
              <a:solidFill>
                <a:srgbClr val="FFFF00"/>
              </a:solidFill>
            </a:rPr>
            <a:t> </a:t>
          </a:r>
          <a:r>
            <a:rPr lang="en-US" sz="2400" b="1" dirty="0" err="1">
              <a:solidFill>
                <a:srgbClr val="FFFF00"/>
              </a:solidFill>
            </a:rPr>
            <a:t>nhân</a:t>
          </a:r>
          <a:r>
            <a:rPr lang="en-US" sz="2400" b="1" dirty="0">
              <a:solidFill>
                <a:srgbClr val="FFFF00"/>
              </a:solidFill>
            </a:rPr>
            <a:t> </a:t>
          </a:r>
          <a:r>
            <a:rPr lang="en-US" sz="2400" b="1" dirty="0" err="1">
              <a:solidFill>
                <a:srgbClr val="FFFF00"/>
              </a:solidFill>
            </a:rPr>
            <a:t>thân</a:t>
          </a:r>
          <a:r>
            <a:rPr lang="en-US" sz="2400" b="1" dirty="0">
              <a:solidFill>
                <a:schemeClr val="bg1"/>
              </a:solidFill>
            </a:rPr>
            <a:t> </a:t>
          </a:r>
          <a:r>
            <a:rPr lang="en-US" sz="2400" dirty="0" err="1">
              <a:solidFill>
                <a:schemeClr val="bg1"/>
              </a:solidFill>
            </a:rPr>
            <a:t>trên</a:t>
          </a:r>
          <a:r>
            <a:rPr lang="en-US" sz="2400" dirty="0">
              <a:solidFill>
                <a:schemeClr val="bg1"/>
              </a:solidFill>
            </a:rPr>
            <a:t> </a:t>
          </a:r>
          <a:r>
            <a:rPr lang="en-US" sz="2400" b="1" dirty="0" err="1">
              <a:solidFill>
                <a:srgbClr val="FFFF00"/>
              </a:solidFill>
            </a:rPr>
            <a:t>cơ</a:t>
          </a:r>
          <a:r>
            <a:rPr lang="en-US" sz="2400" b="1" dirty="0">
              <a:solidFill>
                <a:srgbClr val="FFFF00"/>
              </a:solidFill>
            </a:rPr>
            <a:t> </a:t>
          </a:r>
          <a:r>
            <a:rPr lang="en-US" sz="2400" b="1" dirty="0" err="1">
              <a:solidFill>
                <a:srgbClr val="FFFF00"/>
              </a:solidFill>
            </a:rPr>
            <a:t>sở</a:t>
          </a:r>
          <a:r>
            <a:rPr lang="en-US" sz="2400" b="1" dirty="0">
              <a:solidFill>
                <a:srgbClr val="FFFF00"/>
              </a:solidFill>
            </a:rPr>
            <a:t> </a:t>
          </a:r>
          <a:r>
            <a:rPr lang="en-US" sz="2400" b="1" dirty="0" err="1">
              <a:solidFill>
                <a:srgbClr val="FFFF00"/>
              </a:solidFill>
            </a:rPr>
            <a:t>bình</a:t>
          </a:r>
          <a:r>
            <a:rPr lang="en-US" sz="2400" b="1" dirty="0">
              <a:solidFill>
                <a:srgbClr val="FFFF00"/>
              </a:solidFill>
            </a:rPr>
            <a:t> </a:t>
          </a:r>
          <a:r>
            <a:rPr lang="en-US" sz="2400" b="1" dirty="0" err="1">
              <a:solidFill>
                <a:srgbClr val="FFFF00"/>
              </a:solidFill>
            </a:rPr>
            <a:t>đẳng</a:t>
          </a:r>
          <a:r>
            <a:rPr lang="en-US" sz="2400" b="1" dirty="0">
              <a:solidFill>
                <a:srgbClr val="FFFF00"/>
              </a:solidFill>
            </a:rPr>
            <a:t>, </a:t>
          </a:r>
          <a:r>
            <a:rPr lang="en-US" sz="2400" b="1" dirty="0" err="1">
              <a:solidFill>
                <a:srgbClr val="FFFF00"/>
              </a:solidFill>
            </a:rPr>
            <a:t>độc</a:t>
          </a:r>
          <a:r>
            <a:rPr lang="en-US" sz="2400" b="1" dirty="0">
              <a:solidFill>
                <a:srgbClr val="FFFF00"/>
              </a:solidFill>
            </a:rPr>
            <a:t> </a:t>
          </a:r>
          <a:r>
            <a:rPr lang="en-US" sz="2400" b="1" dirty="0" err="1">
              <a:solidFill>
                <a:srgbClr val="FFFF00"/>
              </a:solidFill>
            </a:rPr>
            <a:t>lập</a:t>
          </a:r>
          <a:r>
            <a:rPr lang="en-US" sz="2400" dirty="0">
              <a:solidFill>
                <a:schemeClr val="bg1"/>
              </a:solidFill>
            </a:rPr>
            <a:t> </a:t>
          </a:r>
          <a:r>
            <a:rPr lang="en-US" sz="2400" dirty="0" err="1">
              <a:solidFill>
                <a:schemeClr val="bg1"/>
              </a:solidFill>
            </a:rPr>
            <a:t>của</a:t>
          </a:r>
          <a:r>
            <a:rPr lang="en-US" sz="2400" dirty="0">
              <a:solidFill>
                <a:schemeClr val="bg1"/>
              </a:solidFill>
            </a:rPr>
            <a:t> </a:t>
          </a:r>
          <a:r>
            <a:rPr lang="en-US" sz="2400" dirty="0" err="1">
              <a:solidFill>
                <a:schemeClr val="bg1"/>
              </a:solidFill>
            </a:rPr>
            <a:t>các</a:t>
          </a:r>
          <a:r>
            <a:rPr lang="en-US" sz="2400" dirty="0">
              <a:solidFill>
                <a:schemeClr val="bg1"/>
              </a:solidFill>
            </a:rPr>
            <a:t> </a:t>
          </a:r>
          <a:r>
            <a:rPr lang="en-US" sz="2400" dirty="0" err="1">
              <a:solidFill>
                <a:schemeClr val="bg1"/>
              </a:solidFill>
            </a:rPr>
            <a:t>chủ</a:t>
          </a:r>
          <a:r>
            <a:rPr lang="en-US" sz="2400" dirty="0">
              <a:solidFill>
                <a:schemeClr val="bg1"/>
              </a:solidFill>
            </a:rPr>
            <a:t> </a:t>
          </a:r>
          <a:r>
            <a:rPr lang="en-US" sz="2400" dirty="0" err="1">
              <a:solidFill>
                <a:schemeClr val="bg1"/>
              </a:solidFill>
            </a:rPr>
            <a:t>thể</a:t>
          </a:r>
          <a:r>
            <a:rPr lang="en-US" sz="2400" dirty="0">
              <a:solidFill>
                <a:schemeClr val="bg1"/>
              </a:solidFill>
            </a:rPr>
            <a:t> </a:t>
          </a:r>
          <a:r>
            <a:rPr lang="en-US" sz="2400" dirty="0" err="1">
              <a:solidFill>
                <a:schemeClr val="bg1"/>
              </a:solidFill>
            </a:rPr>
            <a:t>tham</a:t>
          </a:r>
          <a:r>
            <a:rPr lang="en-US" sz="2400" dirty="0">
              <a:solidFill>
                <a:schemeClr val="bg1"/>
              </a:solidFill>
            </a:rPr>
            <a:t> </a:t>
          </a:r>
          <a:r>
            <a:rPr lang="en-US" sz="2400" dirty="0" err="1">
              <a:solidFill>
                <a:schemeClr val="bg1"/>
              </a:solidFill>
            </a:rPr>
            <a:t>gia</a:t>
          </a:r>
          <a:endParaRPr lang="en-US" sz="2400" b="1" dirty="0">
            <a:solidFill>
              <a:srgbClr val="FFFF00"/>
            </a:solidFill>
          </a:endParaRPr>
        </a:p>
      </dgm:t>
    </dgm:pt>
    <dgm:pt modelId="{43168786-B1E9-4C41-BC23-2D133C4B43A6}" type="parTrans" cxnId="{F2244E7E-9B67-4D40-91D6-810FF669F5A4}">
      <dgm:prSet/>
      <dgm:spPr/>
      <dgm:t>
        <a:bodyPr/>
        <a:lstStyle/>
        <a:p>
          <a:endParaRPr lang="en-US"/>
        </a:p>
      </dgm:t>
    </dgm:pt>
    <dgm:pt modelId="{2805C426-69B1-401D-9D71-F7AF91F440CE}" type="sibTrans" cxnId="{F2244E7E-9B67-4D40-91D6-810FF669F5A4}">
      <dgm:prSet/>
      <dgm:spPr/>
      <dgm:t>
        <a:bodyPr/>
        <a:lstStyle/>
        <a:p>
          <a:endParaRPr lang="en-US"/>
        </a:p>
      </dgm:t>
    </dgm:pt>
    <dgm:pt modelId="{457AA677-B1E4-4CDB-A62F-264268F6803F}" type="pres">
      <dgm:prSet presAssocID="{931463AF-880E-418A-9B97-77EBA809683A}" presName="diagram" presStyleCnt="0">
        <dgm:presLayoutVars>
          <dgm:chPref val="1"/>
          <dgm:dir/>
          <dgm:animOne val="branch"/>
          <dgm:animLvl val="lvl"/>
          <dgm:resizeHandles/>
        </dgm:presLayoutVars>
      </dgm:prSet>
      <dgm:spPr/>
    </dgm:pt>
    <dgm:pt modelId="{40BDEBF8-4679-4760-BF00-4DC6385412DB}" type="pres">
      <dgm:prSet presAssocID="{649A278B-2180-445B-9665-E33F52D5CB4B}" presName="root" presStyleCnt="0"/>
      <dgm:spPr/>
    </dgm:pt>
    <dgm:pt modelId="{32002CDB-1238-4316-BB51-E1123537C519}" type="pres">
      <dgm:prSet presAssocID="{649A278B-2180-445B-9665-E33F52D5CB4B}" presName="rootComposite" presStyleCnt="0"/>
      <dgm:spPr/>
    </dgm:pt>
    <dgm:pt modelId="{EEE6F197-1BC8-4D27-BA80-F09A5EC12036}" type="pres">
      <dgm:prSet presAssocID="{649A278B-2180-445B-9665-E33F52D5CB4B}" presName="rootText" presStyleLbl="node1" presStyleIdx="0" presStyleCnt="1" custScaleX="183151" custScaleY="71334" custLinFactNeighborX="-65" custLinFactNeighborY="-55615"/>
      <dgm:spPr/>
    </dgm:pt>
    <dgm:pt modelId="{4685D2F0-4D60-4E82-824C-2268C7C6C0FB}" type="pres">
      <dgm:prSet presAssocID="{649A278B-2180-445B-9665-E33F52D5CB4B}" presName="rootConnector" presStyleLbl="node1" presStyleIdx="0" presStyleCnt="1"/>
      <dgm:spPr/>
    </dgm:pt>
    <dgm:pt modelId="{CFC5AA7C-3C8B-407B-9996-707C4BDCF4A6}" type="pres">
      <dgm:prSet presAssocID="{649A278B-2180-445B-9665-E33F52D5CB4B}" presName="childShape" presStyleCnt="0"/>
      <dgm:spPr/>
    </dgm:pt>
    <dgm:pt modelId="{3ECB8629-9E5E-49B8-8375-4CD45C029B28}" type="pres">
      <dgm:prSet presAssocID="{1ECA8D34-9551-4201-997A-2C8D0F7683EC}" presName="Name13" presStyleLbl="parChTrans1D2" presStyleIdx="0" presStyleCnt="2"/>
      <dgm:spPr/>
    </dgm:pt>
    <dgm:pt modelId="{6E0987A7-25B3-44E6-8E2B-8CED50E3335B}" type="pres">
      <dgm:prSet presAssocID="{29539ACE-3E0A-416B-A355-45ABA0080EB9}" presName="childText" presStyleLbl="bgAcc1" presStyleIdx="0" presStyleCnt="2" custScaleX="277419" custScaleY="59695" custLinFactNeighborX="-8274" custLinFactNeighborY="-10776">
        <dgm:presLayoutVars>
          <dgm:bulletEnabled val="1"/>
        </dgm:presLayoutVars>
      </dgm:prSet>
      <dgm:spPr/>
    </dgm:pt>
    <dgm:pt modelId="{6DC3D6D7-840F-4967-B281-B156CDEC350D}" type="pres">
      <dgm:prSet presAssocID="{43168786-B1E9-4C41-BC23-2D133C4B43A6}" presName="Name13" presStyleLbl="parChTrans1D2" presStyleIdx="1" presStyleCnt="2"/>
      <dgm:spPr/>
    </dgm:pt>
    <dgm:pt modelId="{AB9C0E8A-3108-4774-A848-6E8ED6754EF7}" type="pres">
      <dgm:prSet presAssocID="{EC336FF2-E733-48AB-B3A9-8ABB9799842D}" presName="childText" presStyleLbl="bgAcc1" presStyleIdx="1" presStyleCnt="2" custScaleX="313095" custScaleY="169948" custLinFactNeighborX="-11225" custLinFactNeighborY="1133">
        <dgm:presLayoutVars>
          <dgm:bulletEnabled val="1"/>
        </dgm:presLayoutVars>
      </dgm:prSet>
      <dgm:spPr/>
    </dgm:pt>
  </dgm:ptLst>
  <dgm:cxnLst>
    <dgm:cxn modelId="{D874350B-BD8C-4680-B552-9FADFC05EA0E}" type="presOf" srcId="{649A278B-2180-445B-9665-E33F52D5CB4B}" destId="{EEE6F197-1BC8-4D27-BA80-F09A5EC12036}" srcOrd="0" destOrd="0" presId="urn:microsoft.com/office/officeart/2005/8/layout/hierarchy3#1"/>
    <dgm:cxn modelId="{20CAFD37-8A9D-462A-8654-3E208BE53315}" type="presOf" srcId="{43168786-B1E9-4C41-BC23-2D133C4B43A6}" destId="{6DC3D6D7-840F-4967-B281-B156CDEC350D}" srcOrd="0" destOrd="0" presId="urn:microsoft.com/office/officeart/2005/8/layout/hierarchy3#1"/>
    <dgm:cxn modelId="{0E163C5D-A226-4240-AD6D-D6810E53FA0F}" type="presOf" srcId="{649A278B-2180-445B-9665-E33F52D5CB4B}" destId="{4685D2F0-4D60-4E82-824C-2268C7C6C0FB}" srcOrd="1" destOrd="0" presId="urn:microsoft.com/office/officeart/2005/8/layout/hierarchy3#1"/>
    <dgm:cxn modelId="{E5EB115F-8EC0-41BA-9CC3-9CA14276786C}" type="presOf" srcId="{1ECA8D34-9551-4201-997A-2C8D0F7683EC}" destId="{3ECB8629-9E5E-49B8-8375-4CD45C029B28}" srcOrd="0" destOrd="0" presId="urn:microsoft.com/office/officeart/2005/8/layout/hierarchy3#1"/>
    <dgm:cxn modelId="{4058D847-68A0-4186-B4F8-B03FCB55A8ED}" srcId="{649A278B-2180-445B-9665-E33F52D5CB4B}" destId="{29539ACE-3E0A-416B-A355-45ABA0080EB9}" srcOrd="0" destOrd="0" parTransId="{1ECA8D34-9551-4201-997A-2C8D0F7683EC}" sibTransId="{F7ACF730-0C43-4483-9DF9-46DEC6D42E72}"/>
    <dgm:cxn modelId="{578D6353-2F77-4C38-B373-82DB65396104}" type="presOf" srcId="{EC336FF2-E733-48AB-B3A9-8ABB9799842D}" destId="{AB9C0E8A-3108-4774-A848-6E8ED6754EF7}" srcOrd="0" destOrd="0" presId="urn:microsoft.com/office/officeart/2005/8/layout/hierarchy3#1"/>
    <dgm:cxn modelId="{FB3C6077-9877-443B-8E81-1DDE14773CD8}" type="presOf" srcId="{931463AF-880E-418A-9B97-77EBA809683A}" destId="{457AA677-B1E4-4CDB-A62F-264268F6803F}" srcOrd="0" destOrd="0" presId="urn:microsoft.com/office/officeart/2005/8/layout/hierarchy3#1"/>
    <dgm:cxn modelId="{F2244E7E-9B67-4D40-91D6-810FF669F5A4}" srcId="{649A278B-2180-445B-9665-E33F52D5CB4B}" destId="{EC336FF2-E733-48AB-B3A9-8ABB9799842D}" srcOrd="1" destOrd="0" parTransId="{43168786-B1E9-4C41-BC23-2D133C4B43A6}" sibTransId="{2805C426-69B1-401D-9D71-F7AF91F440CE}"/>
    <dgm:cxn modelId="{84E52894-AFE7-47B4-A613-E34E09955CDF}" srcId="{931463AF-880E-418A-9B97-77EBA809683A}" destId="{649A278B-2180-445B-9665-E33F52D5CB4B}" srcOrd="0" destOrd="0" parTransId="{0C0F8DEC-485A-4D2C-B7B4-2181763D84E8}" sibTransId="{37401FD4-DF9D-4213-94FA-F071C62233B6}"/>
    <dgm:cxn modelId="{4199B8F4-AAAF-4CD3-86BF-2A38038A3268}" type="presOf" srcId="{29539ACE-3E0A-416B-A355-45ABA0080EB9}" destId="{6E0987A7-25B3-44E6-8E2B-8CED50E3335B}" srcOrd="0" destOrd="0" presId="urn:microsoft.com/office/officeart/2005/8/layout/hierarchy3#1"/>
    <dgm:cxn modelId="{4FA0AF60-00C4-40EC-8A9E-3A43F05B4BE7}" type="presParOf" srcId="{457AA677-B1E4-4CDB-A62F-264268F6803F}" destId="{40BDEBF8-4679-4760-BF00-4DC6385412DB}" srcOrd="0" destOrd="0" presId="urn:microsoft.com/office/officeart/2005/8/layout/hierarchy3#1"/>
    <dgm:cxn modelId="{0E0B2A8E-1947-4C27-A577-6B60EBAD25C0}" type="presParOf" srcId="{40BDEBF8-4679-4760-BF00-4DC6385412DB}" destId="{32002CDB-1238-4316-BB51-E1123537C519}" srcOrd="0" destOrd="0" presId="urn:microsoft.com/office/officeart/2005/8/layout/hierarchy3#1"/>
    <dgm:cxn modelId="{E6B57C42-D00E-4F30-8122-6F5E2AF49995}" type="presParOf" srcId="{32002CDB-1238-4316-BB51-E1123537C519}" destId="{EEE6F197-1BC8-4D27-BA80-F09A5EC12036}" srcOrd="0" destOrd="0" presId="urn:microsoft.com/office/officeart/2005/8/layout/hierarchy3#1"/>
    <dgm:cxn modelId="{D182421C-ACA0-4774-8760-96ECB9F495BE}" type="presParOf" srcId="{32002CDB-1238-4316-BB51-E1123537C519}" destId="{4685D2F0-4D60-4E82-824C-2268C7C6C0FB}" srcOrd="1" destOrd="0" presId="urn:microsoft.com/office/officeart/2005/8/layout/hierarchy3#1"/>
    <dgm:cxn modelId="{0D503855-58FD-4CA9-9EFF-7AAC62413B71}" type="presParOf" srcId="{40BDEBF8-4679-4760-BF00-4DC6385412DB}" destId="{CFC5AA7C-3C8B-407B-9996-707C4BDCF4A6}" srcOrd="1" destOrd="0" presId="urn:microsoft.com/office/officeart/2005/8/layout/hierarchy3#1"/>
    <dgm:cxn modelId="{66116EFC-E8D3-4359-89B8-4E23D3F734CF}" type="presParOf" srcId="{CFC5AA7C-3C8B-407B-9996-707C4BDCF4A6}" destId="{3ECB8629-9E5E-49B8-8375-4CD45C029B28}" srcOrd="0" destOrd="0" presId="urn:microsoft.com/office/officeart/2005/8/layout/hierarchy3#1"/>
    <dgm:cxn modelId="{38BBE39D-4626-4ECB-8F22-DB704B755E16}" type="presParOf" srcId="{CFC5AA7C-3C8B-407B-9996-707C4BDCF4A6}" destId="{6E0987A7-25B3-44E6-8E2B-8CED50E3335B}" srcOrd="1" destOrd="0" presId="urn:microsoft.com/office/officeart/2005/8/layout/hierarchy3#1"/>
    <dgm:cxn modelId="{B3CF947B-DF3F-4848-AE64-3E2A59A2692E}" type="presParOf" srcId="{CFC5AA7C-3C8B-407B-9996-707C4BDCF4A6}" destId="{6DC3D6D7-840F-4967-B281-B156CDEC350D}" srcOrd="2" destOrd="0" presId="urn:microsoft.com/office/officeart/2005/8/layout/hierarchy3#1"/>
    <dgm:cxn modelId="{D2DCCB4B-6F85-4EC4-83CB-E5A40DFBF632}" type="presParOf" srcId="{CFC5AA7C-3C8B-407B-9996-707C4BDCF4A6}" destId="{AB9C0E8A-3108-4774-A848-6E8ED6754EF7}" srcOrd="3" destOrd="0" presId="urn:microsoft.com/office/officeart/2005/8/layout/hierarchy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8797E-CE6B-418A-86B6-71B16B0E2804}" type="doc">
      <dgm:prSet loTypeId="urn:microsoft.com/office/officeart/2005/8/layout/arrow5" loCatId="process" qsTypeId="urn:microsoft.com/office/officeart/2005/8/quickstyle/simple1#2" qsCatId="simple" csTypeId="urn:microsoft.com/office/officeart/2005/8/colors/accent1_2#1" csCatId="accent1" phldr="1"/>
      <dgm:spPr/>
      <dgm:t>
        <a:bodyPr/>
        <a:lstStyle/>
        <a:p>
          <a:endParaRPr lang="en-US"/>
        </a:p>
      </dgm:t>
    </dgm:pt>
    <dgm:pt modelId="{97C1DC32-6E68-4620-8CAC-9ED8C4CD1B34}">
      <dgm:prSet phldrT="[Text]"/>
      <dgm:spPr>
        <a:solidFill>
          <a:schemeClr val="accent3">
            <a:lumMod val="50000"/>
          </a:schemeClr>
        </a:solidFill>
      </dgm:spPr>
      <dgm:t>
        <a:bodyPr/>
        <a:lstStyle/>
        <a:p>
          <a:r>
            <a:rPr lang="en-US" b="1" dirty="0"/>
            <a:t>NGƯỜI</a:t>
          </a:r>
        </a:p>
      </dgm:t>
    </dgm:pt>
    <dgm:pt modelId="{8A8EA7C6-A638-4ACE-94A1-6766F720E62F}" type="parTrans" cxnId="{DBED77C4-4B63-4081-BAD6-9379E7CF7532}">
      <dgm:prSet/>
      <dgm:spPr/>
      <dgm:t>
        <a:bodyPr/>
        <a:lstStyle/>
        <a:p>
          <a:endParaRPr lang="en-US"/>
        </a:p>
      </dgm:t>
    </dgm:pt>
    <dgm:pt modelId="{1F320991-D668-459F-9839-6C622479C457}" type="sibTrans" cxnId="{DBED77C4-4B63-4081-BAD6-9379E7CF7532}">
      <dgm:prSet/>
      <dgm:spPr/>
      <dgm:t>
        <a:bodyPr/>
        <a:lstStyle/>
        <a:p>
          <a:endParaRPr lang="en-US"/>
        </a:p>
      </dgm:t>
    </dgm:pt>
    <dgm:pt modelId="{25137B54-DE41-4368-B889-C37976044911}">
      <dgm:prSet phldrT="[Text]"/>
      <dgm:spPr>
        <a:solidFill>
          <a:schemeClr val="accent3">
            <a:lumMod val="50000"/>
          </a:schemeClr>
        </a:solidFill>
      </dgm:spPr>
      <dgm:t>
        <a:bodyPr/>
        <a:lstStyle/>
        <a:p>
          <a:r>
            <a:rPr lang="en-US" b="1" dirty="0"/>
            <a:t>NGƯỜI</a:t>
          </a:r>
        </a:p>
      </dgm:t>
    </dgm:pt>
    <dgm:pt modelId="{7220319A-0244-4C65-9C2F-9CBE6038DC9E}" type="parTrans" cxnId="{3DC79138-FF25-44BB-A997-31D7CA9ECD69}">
      <dgm:prSet/>
      <dgm:spPr/>
      <dgm:t>
        <a:bodyPr/>
        <a:lstStyle/>
        <a:p>
          <a:endParaRPr lang="en-US"/>
        </a:p>
      </dgm:t>
    </dgm:pt>
    <dgm:pt modelId="{9414E10B-EDB0-4B81-8BD3-5B755FC75FE9}" type="sibTrans" cxnId="{3DC79138-FF25-44BB-A997-31D7CA9ECD69}">
      <dgm:prSet/>
      <dgm:spPr/>
      <dgm:t>
        <a:bodyPr/>
        <a:lstStyle/>
        <a:p>
          <a:endParaRPr lang="en-US"/>
        </a:p>
      </dgm:t>
    </dgm:pt>
    <dgm:pt modelId="{EA267D7F-3E14-4AA3-9117-7C68C2922182}" type="pres">
      <dgm:prSet presAssocID="{8148797E-CE6B-418A-86B6-71B16B0E2804}" presName="diagram" presStyleCnt="0">
        <dgm:presLayoutVars>
          <dgm:dir/>
          <dgm:resizeHandles val="exact"/>
        </dgm:presLayoutVars>
      </dgm:prSet>
      <dgm:spPr/>
    </dgm:pt>
    <dgm:pt modelId="{A33A0D25-E76E-41A5-9C7F-FD7C107B70E3}" type="pres">
      <dgm:prSet presAssocID="{97C1DC32-6E68-4620-8CAC-9ED8C4CD1B34}" presName="arrow" presStyleLbl="node1" presStyleIdx="0" presStyleCnt="2" custScaleX="67946" custScaleY="100201" custRadScaleRad="138078" custRadScaleInc="1901">
        <dgm:presLayoutVars>
          <dgm:bulletEnabled val="1"/>
        </dgm:presLayoutVars>
      </dgm:prSet>
      <dgm:spPr/>
    </dgm:pt>
    <dgm:pt modelId="{DE453428-8D1A-4C38-B392-4D63BFA1D158}" type="pres">
      <dgm:prSet presAssocID="{25137B54-DE41-4368-B889-C37976044911}" presName="arrow" presStyleLbl="node1" presStyleIdx="1" presStyleCnt="2" custScaleX="67943" custScaleY="100201" custRadScaleRad="86840" custRadScaleInc="-1915">
        <dgm:presLayoutVars>
          <dgm:bulletEnabled val="1"/>
        </dgm:presLayoutVars>
      </dgm:prSet>
      <dgm:spPr/>
    </dgm:pt>
  </dgm:ptLst>
  <dgm:cxnLst>
    <dgm:cxn modelId="{FB144505-B4AD-4585-80BA-F1A242CA6964}" type="presOf" srcId="{97C1DC32-6E68-4620-8CAC-9ED8C4CD1B34}" destId="{A33A0D25-E76E-41A5-9C7F-FD7C107B70E3}" srcOrd="0" destOrd="0" presId="urn:microsoft.com/office/officeart/2005/8/layout/arrow5"/>
    <dgm:cxn modelId="{3DC79138-FF25-44BB-A997-31D7CA9ECD69}" srcId="{8148797E-CE6B-418A-86B6-71B16B0E2804}" destId="{25137B54-DE41-4368-B889-C37976044911}" srcOrd="1" destOrd="0" parTransId="{7220319A-0244-4C65-9C2F-9CBE6038DC9E}" sibTransId="{9414E10B-EDB0-4B81-8BD3-5B755FC75FE9}"/>
    <dgm:cxn modelId="{01688F61-79FA-4430-95DF-1BFEEDA9AFA4}" type="presOf" srcId="{8148797E-CE6B-418A-86B6-71B16B0E2804}" destId="{EA267D7F-3E14-4AA3-9117-7C68C2922182}" srcOrd="0" destOrd="0" presId="urn:microsoft.com/office/officeart/2005/8/layout/arrow5"/>
    <dgm:cxn modelId="{C78F8459-6792-4015-8B24-1AE90B561993}" type="presOf" srcId="{25137B54-DE41-4368-B889-C37976044911}" destId="{DE453428-8D1A-4C38-B392-4D63BFA1D158}" srcOrd="0" destOrd="0" presId="urn:microsoft.com/office/officeart/2005/8/layout/arrow5"/>
    <dgm:cxn modelId="{DBED77C4-4B63-4081-BAD6-9379E7CF7532}" srcId="{8148797E-CE6B-418A-86B6-71B16B0E2804}" destId="{97C1DC32-6E68-4620-8CAC-9ED8C4CD1B34}" srcOrd="0" destOrd="0" parTransId="{8A8EA7C6-A638-4ACE-94A1-6766F720E62F}" sibTransId="{1F320991-D668-459F-9839-6C622479C457}"/>
    <dgm:cxn modelId="{E41E0B4A-5E6D-473E-8504-6BC182F619C8}" type="presParOf" srcId="{EA267D7F-3E14-4AA3-9117-7C68C2922182}" destId="{A33A0D25-E76E-41A5-9C7F-FD7C107B70E3}" srcOrd="0" destOrd="0" presId="urn:microsoft.com/office/officeart/2005/8/layout/arrow5"/>
    <dgm:cxn modelId="{C26C5D82-34BA-48FC-A3A9-EC8DE92EF951}" type="presParOf" srcId="{EA267D7F-3E14-4AA3-9117-7C68C2922182}" destId="{DE453428-8D1A-4C38-B392-4D63BFA1D158}"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FF3E63-7EF4-4CA7-819E-BC4C4B813FA4}" type="doc">
      <dgm:prSet loTypeId="urn:microsoft.com/office/officeart/2005/8/layout/arrow5" loCatId="process" qsTypeId="urn:microsoft.com/office/officeart/2005/8/quickstyle/simple1#3" qsCatId="simple" csTypeId="urn:microsoft.com/office/officeart/2005/8/colors/accent1_2#2" csCatId="accent1" phldr="1"/>
      <dgm:spPr/>
      <dgm:t>
        <a:bodyPr/>
        <a:lstStyle/>
        <a:p>
          <a:endParaRPr lang="en-US"/>
        </a:p>
      </dgm:t>
    </dgm:pt>
    <dgm:pt modelId="{AAAB810A-1413-4622-9222-39BB1FD69CD7}">
      <dgm:prSet phldrT="[Text]"/>
      <dgm:spPr>
        <a:solidFill>
          <a:schemeClr val="bg2">
            <a:lumMod val="25000"/>
          </a:schemeClr>
        </a:solidFill>
      </dgm:spPr>
      <dgm:t>
        <a:bodyPr/>
        <a:lstStyle/>
        <a:p>
          <a:r>
            <a:rPr lang="en-US" b="1" dirty="0"/>
            <a:t>NGƯỜI</a:t>
          </a:r>
        </a:p>
      </dgm:t>
    </dgm:pt>
    <dgm:pt modelId="{CF7AF23F-29E2-474B-B918-C765FAF47143}" type="parTrans" cxnId="{DF7FADFB-5F67-4242-9D64-31282FCD87F4}">
      <dgm:prSet/>
      <dgm:spPr/>
      <dgm:t>
        <a:bodyPr/>
        <a:lstStyle/>
        <a:p>
          <a:endParaRPr lang="en-US"/>
        </a:p>
      </dgm:t>
    </dgm:pt>
    <dgm:pt modelId="{7FEFC819-E099-4E2E-900F-B7EE138C767F}" type="sibTrans" cxnId="{DF7FADFB-5F67-4242-9D64-31282FCD87F4}">
      <dgm:prSet/>
      <dgm:spPr/>
      <dgm:t>
        <a:bodyPr/>
        <a:lstStyle/>
        <a:p>
          <a:endParaRPr lang="en-US"/>
        </a:p>
      </dgm:t>
    </dgm:pt>
    <dgm:pt modelId="{CF73BB4C-730E-4F25-8316-18615DC0B068}">
      <dgm:prSet phldrT="[Text]"/>
      <dgm:spPr>
        <a:solidFill>
          <a:schemeClr val="bg2">
            <a:lumMod val="25000"/>
          </a:schemeClr>
        </a:solidFill>
      </dgm:spPr>
      <dgm:t>
        <a:bodyPr/>
        <a:lstStyle/>
        <a:p>
          <a:r>
            <a:rPr lang="en-US" b="1" dirty="0"/>
            <a:t>NGƯỜ</a:t>
          </a:r>
          <a:r>
            <a:rPr lang="en-US" dirty="0"/>
            <a:t>I</a:t>
          </a:r>
        </a:p>
      </dgm:t>
    </dgm:pt>
    <dgm:pt modelId="{23FFD5C5-A3B4-4CCD-B984-D5F67F0BA5D5}" type="parTrans" cxnId="{9ABC050D-019B-4DB7-B9A2-6AC90B9CA73D}">
      <dgm:prSet/>
      <dgm:spPr/>
      <dgm:t>
        <a:bodyPr/>
        <a:lstStyle/>
        <a:p>
          <a:endParaRPr lang="en-US"/>
        </a:p>
      </dgm:t>
    </dgm:pt>
    <dgm:pt modelId="{E690ABEF-E0C6-4638-BF6F-A2E2F442BF64}" type="sibTrans" cxnId="{9ABC050D-019B-4DB7-B9A2-6AC90B9CA73D}">
      <dgm:prSet/>
      <dgm:spPr/>
      <dgm:t>
        <a:bodyPr/>
        <a:lstStyle/>
        <a:p>
          <a:endParaRPr lang="en-US"/>
        </a:p>
      </dgm:t>
    </dgm:pt>
    <dgm:pt modelId="{C6AB8CEB-BB44-48B8-8C4F-055CE36764D9}" type="pres">
      <dgm:prSet presAssocID="{54FF3E63-7EF4-4CA7-819E-BC4C4B813FA4}" presName="diagram" presStyleCnt="0">
        <dgm:presLayoutVars>
          <dgm:dir/>
          <dgm:resizeHandles val="exact"/>
        </dgm:presLayoutVars>
      </dgm:prSet>
      <dgm:spPr/>
    </dgm:pt>
    <dgm:pt modelId="{79EF3F10-CE53-4F21-9122-F6F88120F313}" type="pres">
      <dgm:prSet presAssocID="{AAAB810A-1413-4622-9222-39BB1FD69CD7}" presName="arrow" presStyleLbl="node1" presStyleIdx="0" presStyleCnt="2" custScaleX="85937" custScaleY="101421" custRadScaleRad="84953" custRadScaleInc="-363">
        <dgm:presLayoutVars>
          <dgm:bulletEnabled val="1"/>
        </dgm:presLayoutVars>
      </dgm:prSet>
      <dgm:spPr/>
    </dgm:pt>
    <dgm:pt modelId="{8FE51D09-0C17-4330-9B20-F11719E4EDA2}" type="pres">
      <dgm:prSet presAssocID="{CF73BB4C-730E-4F25-8316-18615DC0B068}" presName="arrow" presStyleLbl="node1" presStyleIdx="1" presStyleCnt="2" custScaleX="79130" custScaleY="101421" custRadScaleRad="83420" custRadScaleInc="1449">
        <dgm:presLayoutVars>
          <dgm:bulletEnabled val="1"/>
        </dgm:presLayoutVars>
      </dgm:prSet>
      <dgm:spPr/>
    </dgm:pt>
  </dgm:ptLst>
  <dgm:cxnLst>
    <dgm:cxn modelId="{9ABC050D-019B-4DB7-B9A2-6AC90B9CA73D}" srcId="{54FF3E63-7EF4-4CA7-819E-BC4C4B813FA4}" destId="{CF73BB4C-730E-4F25-8316-18615DC0B068}" srcOrd="1" destOrd="0" parTransId="{23FFD5C5-A3B4-4CCD-B984-D5F67F0BA5D5}" sibTransId="{E690ABEF-E0C6-4638-BF6F-A2E2F442BF64}"/>
    <dgm:cxn modelId="{42885240-406E-4471-A101-850CE833A773}" type="presOf" srcId="{CF73BB4C-730E-4F25-8316-18615DC0B068}" destId="{8FE51D09-0C17-4330-9B20-F11719E4EDA2}" srcOrd="0" destOrd="0" presId="urn:microsoft.com/office/officeart/2005/8/layout/arrow5"/>
    <dgm:cxn modelId="{102C24C6-F059-4418-B3C2-9041F3457761}" type="presOf" srcId="{54FF3E63-7EF4-4CA7-819E-BC4C4B813FA4}" destId="{C6AB8CEB-BB44-48B8-8C4F-055CE36764D9}" srcOrd="0" destOrd="0" presId="urn:microsoft.com/office/officeart/2005/8/layout/arrow5"/>
    <dgm:cxn modelId="{4C725BE9-7692-45BE-BCE2-1AC2DB2D022E}" type="presOf" srcId="{AAAB810A-1413-4622-9222-39BB1FD69CD7}" destId="{79EF3F10-CE53-4F21-9122-F6F88120F313}" srcOrd="0" destOrd="0" presId="urn:microsoft.com/office/officeart/2005/8/layout/arrow5"/>
    <dgm:cxn modelId="{DF7FADFB-5F67-4242-9D64-31282FCD87F4}" srcId="{54FF3E63-7EF4-4CA7-819E-BC4C4B813FA4}" destId="{AAAB810A-1413-4622-9222-39BB1FD69CD7}" srcOrd="0" destOrd="0" parTransId="{CF7AF23F-29E2-474B-B918-C765FAF47143}" sibTransId="{7FEFC819-E099-4E2E-900F-B7EE138C767F}"/>
    <dgm:cxn modelId="{26A34117-0F00-4BC9-9942-EBE7D97B8939}" type="presParOf" srcId="{C6AB8CEB-BB44-48B8-8C4F-055CE36764D9}" destId="{79EF3F10-CE53-4F21-9122-F6F88120F313}" srcOrd="0" destOrd="0" presId="urn:microsoft.com/office/officeart/2005/8/layout/arrow5"/>
    <dgm:cxn modelId="{46989DF7-85F6-4045-89D5-5F62328460F2}" type="presParOf" srcId="{C6AB8CEB-BB44-48B8-8C4F-055CE36764D9}" destId="{8FE51D09-0C17-4330-9B20-F11719E4EDA2}" srcOrd="1" destOrd="0" presId="urn:microsoft.com/office/officeart/2005/8/layout/arrow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8A589E-1E5A-46D6-954A-AFB6511DBD44}" type="doc">
      <dgm:prSet loTypeId="urn:microsoft.com/office/officeart/2005/8/layout/target1" loCatId="relationship" qsTypeId="urn:microsoft.com/office/officeart/2005/8/quickstyle/simple2" qsCatId="simple" csTypeId="urn:microsoft.com/office/officeart/2005/8/colors/colorful5" csCatId="colorful" phldr="1"/>
      <dgm:spPr/>
    </dgm:pt>
    <dgm:pt modelId="{F963C2CB-AC6D-4D05-871E-74530F1EBB30}">
      <dgm:prSet phldrT="[Text]" custT="1"/>
      <dgm:spPr/>
      <dgm:t>
        <a:bodyPr/>
        <a:lstStyle/>
        <a:p>
          <a:pPr algn="ctr"/>
          <a:r>
            <a:rPr lang="en-US" sz="1800" b="0" dirty="0" err="1">
              <a:solidFill>
                <a:schemeClr val="tx1">
                  <a:lumMod val="75000"/>
                  <a:lumOff val="25000"/>
                </a:schemeClr>
              </a:solidFill>
              <a:latin typeface="+mj-lt"/>
              <a:cs typeface="Times New Roman" pitchFamily="18" charset="0"/>
            </a:rPr>
            <a:t>Bình</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đẳng</a:t>
          </a:r>
          <a:endParaRPr lang="en-US" sz="1800" b="0" dirty="0">
            <a:solidFill>
              <a:schemeClr val="tx1">
                <a:lumMod val="75000"/>
                <a:lumOff val="25000"/>
              </a:schemeClr>
            </a:solidFill>
            <a:latin typeface="+mj-lt"/>
            <a:cs typeface="Times New Roman" pitchFamily="18" charset="0"/>
          </a:endParaRPr>
        </a:p>
      </dgm:t>
    </dgm:pt>
    <dgm:pt modelId="{ED33E7EF-29F2-4178-A10B-1BDD5D36276E}" type="parTrans" cxnId="{17A7B436-8585-4F7B-8E1E-7BD339D3DB24}">
      <dgm:prSet/>
      <dgm:spPr/>
      <dgm:t>
        <a:bodyPr/>
        <a:lstStyle/>
        <a:p>
          <a:endParaRPr lang="en-US">
            <a:latin typeface="Times New Roman" pitchFamily="18" charset="0"/>
            <a:cs typeface="Times New Roman" pitchFamily="18" charset="0"/>
          </a:endParaRPr>
        </a:p>
      </dgm:t>
    </dgm:pt>
    <dgm:pt modelId="{26E7B475-50DC-4DCF-ABAB-FF8897343A5E}" type="sibTrans" cxnId="{17A7B436-8585-4F7B-8E1E-7BD339D3DB24}">
      <dgm:prSet/>
      <dgm:spPr/>
      <dgm:t>
        <a:bodyPr/>
        <a:lstStyle/>
        <a:p>
          <a:endParaRPr lang="en-US">
            <a:latin typeface="Times New Roman" pitchFamily="18" charset="0"/>
            <a:cs typeface="Times New Roman" pitchFamily="18" charset="0"/>
          </a:endParaRPr>
        </a:p>
      </dgm:t>
    </dgm:pt>
    <dgm:pt modelId="{382C5A8D-472F-4DA3-849B-D3896D298BA7}">
      <dgm:prSet phldrT="[Text]" custT="1"/>
      <dgm:spPr/>
      <dgm:t>
        <a:bodyPr/>
        <a:lstStyle/>
        <a:p>
          <a:pPr algn="l"/>
          <a:r>
            <a:rPr lang="en-US" sz="1800" b="0" dirty="0" err="1">
              <a:solidFill>
                <a:schemeClr val="tx1">
                  <a:lumMod val="75000"/>
                  <a:lumOff val="25000"/>
                </a:schemeClr>
              </a:solidFill>
              <a:latin typeface="+mj-lt"/>
              <a:cs typeface="Times New Roman" pitchFamily="18" charset="0"/>
            </a:rPr>
            <a:t>Thoả</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thuận</a:t>
          </a:r>
          <a:endParaRPr lang="en-US" sz="1800" b="0" dirty="0">
            <a:solidFill>
              <a:schemeClr val="tx1">
                <a:lumMod val="75000"/>
                <a:lumOff val="25000"/>
              </a:schemeClr>
            </a:solidFill>
            <a:latin typeface="+mj-lt"/>
            <a:cs typeface="Times New Roman" pitchFamily="18" charset="0"/>
          </a:endParaRPr>
        </a:p>
      </dgm:t>
    </dgm:pt>
    <dgm:pt modelId="{9511A276-4BE5-4107-A7BA-C245489101D1}" type="parTrans" cxnId="{1E16D590-E8CA-49CD-BC67-76D65157EDD2}">
      <dgm:prSet/>
      <dgm:spPr/>
      <dgm:t>
        <a:bodyPr/>
        <a:lstStyle/>
        <a:p>
          <a:endParaRPr lang="en-US">
            <a:latin typeface="Times New Roman" pitchFamily="18" charset="0"/>
            <a:cs typeface="Times New Roman" pitchFamily="18" charset="0"/>
          </a:endParaRPr>
        </a:p>
      </dgm:t>
    </dgm:pt>
    <dgm:pt modelId="{0C8B2790-CFAA-4B92-BC64-601C98729FA4}" type="sibTrans" cxnId="{1E16D590-E8CA-49CD-BC67-76D65157EDD2}">
      <dgm:prSet/>
      <dgm:spPr/>
      <dgm:t>
        <a:bodyPr/>
        <a:lstStyle/>
        <a:p>
          <a:endParaRPr lang="en-US">
            <a:latin typeface="Times New Roman" pitchFamily="18" charset="0"/>
            <a:cs typeface="Times New Roman" pitchFamily="18" charset="0"/>
          </a:endParaRPr>
        </a:p>
      </dgm:t>
    </dgm:pt>
    <dgm:pt modelId="{3B3F199E-F319-4F5E-87F1-894569C284B5}">
      <dgm:prSet phldrT="[Text]" custT="1"/>
      <dgm:spPr/>
      <dgm:t>
        <a:bodyPr/>
        <a:lstStyle/>
        <a:p>
          <a:pPr algn="l"/>
          <a:r>
            <a:rPr lang="en-US" sz="1800" b="0" dirty="0" err="1">
              <a:solidFill>
                <a:schemeClr val="tx1">
                  <a:lumMod val="75000"/>
                  <a:lumOff val="25000"/>
                </a:schemeClr>
              </a:solidFill>
              <a:latin typeface="+mj-lt"/>
              <a:cs typeface="Times New Roman" pitchFamily="18" charset="0"/>
            </a:rPr>
            <a:t>Tự</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định</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đoạt</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tự</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chịu</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trách</a:t>
          </a:r>
          <a:r>
            <a:rPr lang="en-US" sz="1800" b="0" dirty="0">
              <a:solidFill>
                <a:schemeClr val="tx1">
                  <a:lumMod val="75000"/>
                  <a:lumOff val="25000"/>
                </a:schemeClr>
              </a:solidFill>
              <a:latin typeface="+mj-lt"/>
              <a:cs typeface="Times New Roman" pitchFamily="18" charset="0"/>
            </a:rPr>
            <a:t> </a:t>
          </a:r>
          <a:r>
            <a:rPr lang="en-US" sz="1800" b="0" dirty="0" err="1">
              <a:solidFill>
                <a:schemeClr val="tx1">
                  <a:lumMod val="75000"/>
                  <a:lumOff val="25000"/>
                </a:schemeClr>
              </a:solidFill>
              <a:latin typeface="+mj-lt"/>
              <a:cs typeface="Times New Roman" pitchFamily="18" charset="0"/>
            </a:rPr>
            <a:t>nhiệm</a:t>
          </a:r>
          <a:endParaRPr lang="en-US" sz="1800" b="0" dirty="0">
            <a:solidFill>
              <a:schemeClr val="tx1">
                <a:lumMod val="75000"/>
                <a:lumOff val="25000"/>
              </a:schemeClr>
            </a:solidFill>
            <a:latin typeface="+mj-lt"/>
            <a:cs typeface="Times New Roman" pitchFamily="18" charset="0"/>
          </a:endParaRPr>
        </a:p>
      </dgm:t>
    </dgm:pt>
    <dgm:pt modelId="{DF4144FF-49C3-4688-9A1B-D30A05ADE191}" type="parTrans" cxnId="{15F5483A-41D3-4BEA-8165-9278DB487C06}">
      <dgm:prSet/>
      <dgm:spPr/>
      <dgm:t>
        <a:bodyPr/>
        <a:lstStyle/>
        <a:p>
          <a:endParaRPr lang="en-US">
            <a:latin typeface="Times New Roman" pitchFamily="18" charset="0"/>
            <a:cs typeface="Times New Roman" pitchFamily="18" charset="0"/>
          </a:endParaRPr>
        </a:p>
      </dgm:t>
    </dgm:pt>
    <dgm:pt modelId="{5CB471F5-C051-439F-AF44-B808FC6445F6}" type="sibTrans" cxnId="{15F5483A-41D3-4BEA-8165-9278DB487C06}">
      <dgm:prSet/>
      <dgm:spPr/>
      <dgm:t>
        <a:bodyPr/>
        <a:lstStyle/>
        <a:p>
          <a:endParaRPr lang="en-US">
            <a:latin typeface="Times New Roman" pitchFamily="18" charset="0"/>
            <a:cs typeface="Times New Roman" pitchFamily="18" charset="0"/>
          </a:endParaRPr>
        </a:p>
      </dgm:t>
    </dgm:pt>
    <dgm:pt modelId="{6B37C81E-EBBE-4031-9E29-9F28B1DFF6B0}" type="pres">
      <dgm:prSet presAssocID="{4A8A589E-1E5A-46D6-954A-AFB6511DBD44}" presName="composite" presStyleCnt="0">
        <dgm:presLayoutVars>
          <dgm:chMax val="5"/>
          <dgm:dir/>
          <dgm:resizeHandles val="exact"/>
        </dgm:presLayoutVars>
      </dgm:prSet>
      <dgm:spPr/>
    </dgm:pt>
    <dgm:pt modelId="{4E063065-D503-41B8-9C7A-D1AAD5CE1C09}" type="pres">
      <dgm:prSet presAssocID="{F963C2CB-AC6D-4D05-871E-74530F1EBB30}" presName="circle1" presStyleLbl="lnNode1" presStyleIdx="0" presStyleCnt="3"/>
      <dgm:spPr/>
    </dgm:pt>
    <dgm:pt modelId="{71941EEC-D569-46EF-8187-B3D08E2EBFCD}" type="pres">
      <dgm:prSet presAssocID="{F963C2CB-AC6D-4D05-871E-74530F1EBB30}" presName="text1" presStyleLbl="revTx" presStyleIdx="0" presStyleCnt="3" custLinFactNeighborX="-6558" custLinFactNeighborY="750">
        <dgm:presLayoutVars>
          <dgm:bulletEnabled val="1"/>
        </dgm:presLayoutVars>
      </dgm:prSet>
      <dgm:spPr/>
    </dgm:pt>
    <dgm:pt modelId="{DB3671A3-900F-4D12-BE22-6C8E51D6266C}" type="pres">
      <dgm:prSet presAssocID="{F963C2CB-AC6D-4D05-871E-74530F1EBB30}" presName="line1" presStyleLbl="callout" presStyleIdx="0" presStyleCnt="6"/>
      <dgm:spPr/>
    </dgm:pt>
    <dgm:pt modelId="{3302C1D8-9834-498D-9818-033C6E87610C}" type="pres">
      <dgm:prSet presAssocID="{F963C2CB-AC6D-4D05-871E-74530F1EBB30}" presName="d1" presStyleLbl="callout" presStyleIdx="1" presStyleCnt="6"/>
      <dgm:spPr/>
    </dgm:pt>
    <dgm:pt modelId="{6EC07449-7CF2-45AA-8233-723455D77FE0}" type="pres">
      <dgm:prSet presAssocID="{382C5A8D-472F-4DA3-849B-D3896D298BA7}" presName="circle2" presStyleLbl="lnNode1" presStyleIdx="1" presStyleCnt="3"/>
      <dgm:spPr/>
    </dgm:pt>
    <dgm:pt modelId="{0A983EB2-B066-4653-A529-19F3E8EEC2AE}" type="pres">
      <dgm:prSet presAssocID="{382C5A8D-472F-4DA3-849B-D3896D298BA7}" presName="text2" presStyleLbl="revTx" presStyleIdx="1" presStyleCnt="3" custScaleX="128889" custLinFactNeighborX="19552" custLinFactNeighborY="-703">
        <dgm:presLayoutVars>
          <dgm:bulletEnabled val="1"/>
        </dgm:presLayoutVars>
      </dgm:prSet>
      <dgm:spPr/>
    </dgm:pt>
    <dgm:pt modelId="{DFA1B06C-9855-44E7-8D5D-AB8C355648F3}" type="pres">
      <dgm:prSet presAssocID="{382C5A8D-472F-4DA3-849B-D3896D298BA7}" presName="line2" presStyleLbl="callout" presStyleIdx="2" presStyleCnt="6"/>
      <dgm:spPr/>
    </dgm:pt>
    <dgm:pt modelId="{39E94DB4-858D-4022-AE9A-54E08FA3E175}" type="pres">
      <dgm:prSet presAssocID="{382C5A8D-472F-4DA3-849B-D3896D298BA7}" presName="d2" presStyleLbl="callout" presStyleIdx="3" presStyleCnt="6"/>
      <dgm:spPr/>
    </dgm:pt>
    <dgm:pt modelId="{294F894E-23E9-444F-9D6E-D5A5C35A0335}" type="pres">
      <dgm:prSet presAssocID="{3B3F199E-F319-4F5E-87F1-894569C284B5}" presName="circle3" presStyleLbl="lnNode1" presStyleIdx="2" presStyleCnt="3"/>
      <dgm:spPr/>
    </dgm:pt>
    <dgm:pt modelId="{6120DE86-D7ED-46ED-94B4-EE9CC71CE2C7}" type="pres">
      <dgm:prSet presAssocID="{3B3F199E-F319-4F5E-87F1-894569C284B5}" presName="text3" presStyleLbl="revTx" presStyleIdx="2" presStyleCnt="3" custScaleX="192316" custLinFactNeighborX="49237" custLinFactNeighborY="7836">
        <dgm:presLayoutVars>
          <dgm:bulletEnabled val="1"/>
        </dgm:presLayoutVars>
      </dgm:prSet>
      <dgm:spPr/>
    </dgm:pt>
    <dgm:pt modelId="{926A364F-947C-4241-A46D-C9F9889E0B4F}" type="pres">
      <dgm:prSet presAssocID="{3B3F199E-F319-4F5E-87F1-894569C284B5}" presName="line3" presStyleLbl="callout" presStyleIdx="4" presStyleCnt="6"/>
      <dgm:spPr/>
    </dgm:pt>
    <dgm:pt modelId="{86754455-6AC6-40E8-A567-701B77E98A49}" type="pres">
      <dgm:prSet presAssocID="{3B3F199E-F319-4F5E-87F1-894569C284B5}" presName="d3" presStyleLbl="callout" presStyleIdx="5" presStyleCnt="6"/>
      <dgm:spPr/>
    </dgm:pt>
  </dgm:ptLst>
  <dgm:cxnLst>
    <dgm:cxn modelId="{17A7B436-8585-4F7B-8E1E-7BD339D3DB24}" srcId="{4A8A589E-1E5A-46D6-954A-AFB6511DBD44}" destId="{F963C2CB-AC6D-4D05-871E-74530F1EBB30}" srcOrd="0" destOrd="0" parTransId="{ED33E7EF-29F2-4178-A10B-1BDD5D36276E}" sibTransId="{26E7B475-50DC-4DCF-ABAB-FF8897343A5E}"/>
    <dgm:cxn modelId="{15F5483A-41D3-4BEA-8165-9278DB487C06}" srcId="{4A8A589E-1E5A-46D6-954A-AFB6511DBD44}" destId="{3B3F199E-F319-4F5E-87F1-894569C284B5}" srcOrd="2" destOrd="0" parTransId="{DF4144FF-49C3-4688-9A1B-D30A05ADE191}" sibTransId="{5CB471F5-C051-439F-AF44-B808FC6445F6}"/>
    <dgm:cxn modelId="{DF43DF5D-325C-4D13-B778-C466DD46D616}" type="presOf" srcId="{382C5A8D-472F-4DA3-849B-D3896D298BA7}" destId="{0A983EB2-B066-4653-A529-19F3E8EEC2AE}" srcOrd="0" destOrd="0" presId="urn:microsoft.com/office/officeart/2005/8/layout/target1"/>
    <dgm:cxn modelId="{39AEEE6D-749E-4E37-AAB1-6C207093D546}" type="presOf" srcId="{4A8A589E-1E5A-46D6-954A-AFB6511DBD44}" destId="{6B37C81E-EBBE-4031-9E29-9F28B1DFF6B0}" srcOrd="0" destOrd="0" presId="urn:microsoft.com/office/officeart/2005/8/layout/target1"/>
    <dgm:cxn modelId="{A1584781-1F55-4E7A-B3AF-B77A3B942EE3}" type="presOf" srcId="{3B3F199E-F319-4F5E-87F1-894569C284B5}" destId="{6120DE86-D7ED-46ED-94B4-EE9CC71CE2C7}" srcOrd="0" destOrd="0" presId="urn:microsoft.com/office/officeart/2005/8/layout/target1"/>
    <dgm:cxn modelId="{1E16D590-E8CA-49CD-BC67-76D65157EDD2}" srcId="{4A8A589E-1E5A-46D6-954A-AFB6511DBD44}" destId="{382C5A8D-472F-4DA3-849B-D3896D298BA7}" srcOrd="1" destOrd="0" parTransId="{9511A276-4BE5-4107-A7BA-C245489101D1}" sibTransId="{0C8B2790-CFAA-4B92-BC64-601C98729FA4}"/>
    <dgm:cxn modelId="{546C07E8-90F9-453A-8B90-5FDF6CE2AE58}" type="presOf" srcId="{F963C2CB-AC6D-4D05-871E-74530F1EBB30}" destId="{71941EEC-D569-46EF-8187-B3D08E2EBFCD}" srcOrd="0" destOrd="0" presId="urn:microsoft.com/office/officeart/2005/8/layout/target1"/>
    <dgm:cxn modelId="{62DE6260-92CC-4599-8BC7-2936A305F360}" type="presParOf" srcId="{6B37C81E-EBBE-4031-9E29-9F28B1DFF6B0}" destId="{4E063065-D503-41B8-9C7A-D1AAD5CE1C09}" srcOrd="0" destOrd="0" presId="urn:microsoft.com/office/officeart/2005/8/layout/target1"/>
    <dgm:cxn modelId="{ED8035C8-B43A-414D-B98C-F27A50255A1F}" type="presParOf" srcId="{6B37C81E-EBBE-4031-9E29-9F28B1DFF6B0}" destId="{71941EEC-D569-46EF-8187-B3D08E2EBFCD}" srcOrd="1" destOrd="0" presId="urn:microsoft.com/office/officeart/2005/8/layout/target1"/>
    <dgm:cxn modelId="{92BA1372-6FF0-49BC-8335-399EFF962C22}" type="presParOf" srcId="{6B37C81E-EBBE-4031-9E29-9F28B1DFF6B0}" destId="{DB3671A3-900F-4D12-BE22-6C8E51D6266C}" srcOrd="2" destOrd="0" presId="urn:microsoft.com/office/officeart/2005/8/layout/target1"/>
    <dgm:cxn modelId="{3A087911-CBEC-4884-BC71-E14DF8B8B705}" type="presParOf" srcId="{6B37C81E-EBBE-4031-9E29-9F28B1DFF6B0}" destId="{3302C1D8-9834-498D-9818-033C6E87610C}" srcOrd="3" destOrd="0" presId="urn:microsoft.com/office/officeart/2005/8/layout/target1"/>
    <dgm:cxn modelId="{8D0D11DA-5796-49CC-81C2-B214EA011992}" type="presParOf" srcId="{6B37C81E-EBBE-4031-9E29-9F28B1DFF6B0}" destId="{6EC07449-7CF2-45AA-8233-723455D77FE0}" srcOrd="4" destOrd="0" presId="urn:microsoft.com/office/officeart/2005/8/layout/target1"/>
    <dgm:cxn modelId="{AE2B2DF9-B09E-4559-8513-945BC2A26ED5}" type="presParOf" srcId="{6B37C81E-EBBE-4031-9E29-9F28B1DFF6B0}" destId="{0A983EB2-B066-4653-A529-19F3E8EEC2AE}" srcOrd="5" destOrd="0" presId="urn:microsoft.com/office/officeart/2005/8/layout/target1"/>
    <dgm:cxn modelId="{996F0D70-9F56-43D2-853D-FD8D053F3D25}" type="presParOf" srcId="{6B37C81E-EBBE-4031-9E29-9F28B1DFF6B0}" destId="{DFA1B06C-9855-44E7-8D5D-AB8C355648F3}" srcOrd="6" destOrd="0" presId="urn:microsoft.com/office/officeart/2005/8/layout/target1"/>
    <dgm:cxn modelId="{935DA81C-E6AB-46BF-BA1B-A293F1C44385}" type="presParOf" srcId="{6B37C81E-EBBE-4031-9E29-9F28B1DFF6B0}" destId="{39E94DB4-858D-4022-AE9A-54E08FA3E175}" srcOrd="7" destOrd="0" presId="urn:microsoft.com/office/officeart/2005/8/layout/target1"/>
    <dgm:cxn modelId="{8B2775C3-5665-4CC3-B91B-07A055BBC265}" type="presParOf" srcId="{6B37C81E-EBBE-4031-9E29-9F28B1DFF6B0}" destId="{294F894E-23E9-444F-9D6E-D5A5C35A0335}" srcOrd="8" destOrd="0" presId="urn:microsoft.com/office/officeart/2005/8/layout/target1"/>
    <dgm:cxn modelId="{D83493BF-1604-4CA3-8EF6-F8DF3A931678}" type="presParOf" srcId="{6B37C81E-EBBE-4031-9E29-9F28B1DFF6B0}" destId="{6120DE86-D7ED-46ED-94B4-EE9CC71CE2C7}" srcOrd="9" destOrd="0" presId="urn:microsoft.com/office/officeart/2005/8/layout/target1"/>
    <dgm:cxn modelId="{C7F7D21A-EF70-4A15-A286-E32E51F8B30A}" type="presParOf" srcId="{6B37C81E-EBBE-4031-9E29-9F28B1DFF6B0}" destId="{926A364F-947C-4241-A46D-C9F9889E0B4F}" srcOrd="10" destOrd="0" presId="urn:microsoft.com/office/officeart/2005/8/layout/target1"/>
    <dgm:cxn modelId="{EEBE8399-12CB-4600-8CB5-909B36E13ED7}" type="presParOf" srcId="{6B37C81E-EBBE-4031-9E29-9F28B1DFF6B0}" destId="{86754455-6AC6-40E8-A567-701B77E98A49}"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BE7CE-711A-4F62-8B5A-399D9ADC4D7A}"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FEF64E63-DDCE-45B3-8BAC-E06E7364A4DC}">
      <dgm:prSet phldrT="[Text]" custT="1"/>
      <dgm:spPr/>
      <dgm:t>
        <a:bodyPr/>
        <a:lstStyle/>
        <a:p>
          <a:r>
            <a:rPr lang="en-US" sz="1400" dirty="0"/>
            <a:t>(</a:t>
          </a:r>
          <a:r>
            <a:rPr lang="en-US" sz="1400" dirty="0" err="1"/>
            <a:t>Điều</a:t>
          </a:r>
          <a:r>
            <a:rPr lang="en-US" sz="1400" dirty="0"/>
            <a:t> 105 BLDS 2015) </a:t>
          </a:r>
        </a:p>
        <a:p>
          <a:r>
            <a:rPr lang="en-US" sz="1400" b="1" dirty="0" err="1"/>
            <a:t>Tài</a:t>
          </a:r>
          <a:r>
            <a:rPr lang="en-US" sz="1400" b="1" dirty="0"/>
            <a:t> </a:t>
          </a:r>
          <a:r>
            <a:rPr lang="en-US" sz="1400" b="1" dirty="0" err="1"/>
            <a:t>sản</a:t>
          </a:r>
          <a:r>
            <a:rPr lang="en-US" sz="1400" b="1" dirty="0"/>
            <a:t> </a:t>
          </a:r>
          <a:r>
            <a:rPr lang="en-US" sz="1400" b="1" dirty="0" err="1"/>
            <a:t>là</a:t>
          </a:r>
          <a:r>
            <a:rPr lang="en-US" sz="1400" b="1" dirty="0"/>
            <a:t>:</a:t>
          </a:r>
        </a:p>
      </dgm:t>
    </dgm:pt>
    <dgm:pt modelId="{BECD5B84-FB02-414D-BB76-534BF779CE66}" type="parTrans" cxnId="{02169133-1A14-4AD3-9D83-8680EFADE9F6}">
      <dgm:prSet/>
      <dgm:spPr/>
      <dgm:t>
        <a:bodyPr/>
        <a:lstStyle/>
        <a:p>
          <a:endParaRPr lang="en-US"/>
        </a:p>
      </dgm:t>
    </dgm:pt>
    <dgm:pt modelId="{B3DD2979-5903-4909-9B2A-C8DBBDB35881}" type="sibTrans" cxnId="{02169133-1A14-4AD3-9D83-8680EFADE9F6}">
      <dgm:prSet/>
      <dgm:spPr/>
      <dgm:t>
        <a:bodyPr/>
        <a:lstStyle/>
        <a:p>
          <a:endParaRPr lang="en-US"/>
        </a:p>
      </dgm:t>
    </dgm:pt>
    <dgm:pt modelId="{DB3EDD9C-A4D5-490C-9FAC-5C6ED872F0A6}">
      <dgm:prSet phldrT="[Text]" custT="1"/>
      <dgm:spPr/>
      <dgm:t>
        <a:bodyPr/>
        <a:lstStyle/>
        <a:p>
          <a:pPr algn="just"/>
          <a:r>
            <a:rPr lang="en-US" sz="1400" b="1" dirty="0" err="1"/>
            <a:t>Vật</a:t>
          </a:r>
          <a:r>
            <a:rPr lang="en-US" sz="1400" dirty="0"/>
            <a:t> </a:t>
          </a:r>
          <a:r>
            <a:rPr lang="en-US" sz="1400" dirty="0" err="1"/>
            <a:t>là</a:t>
          </a:r>
          <a:r>
            <a:rPr lang="en-US" sz="1400" dirty="0"/>
            <a:t> </a:t>
          </a:r>
          <a:r>
            <a:rPr lang="en-US" sz="1400" dirty="0" err="1"/>
            <a:t>bộ</a:t>
          </a:r>
          <a:r>
            <a:rPr lang="en-US" sz="1400" dirty="0"/>
            <a:t> </a:t>
          </a:r>
          <a:r>
            <a:rPr lang="en-US" sz="1400" dirty="0" err="1"/>
            <a:t>phận</a:t>
          </a:r>
          <a:r>
            <a:rPr lang="en-US" sz="1400" dirty="0"/>
            <a:t> </a:t>
          </a:r>
          <a:r>
            <a:rPr lang="en-US" sz="1400" dirty="0" err="1"/>
            <a:t>của</a:t>
          </a:r>
          <a:r>
            <a:rPr lang="en-US" sz="1400" dirty="0"/>
            <a:t> </a:t>
          </a:r>
          <a:r>
            <a:rPr lang="en-US" sz="1400" dirty="0" err="1"/>
            <a:t>thế</a:t>
          </a:r>
          <a:r>
            <a:rPr lang="en-US" sz="1400" dirty="0"/>
            <a:t> </a:t>
          </a:r>
          <a:r>
            <a:rPr lang="en-US" sz="1400" dirty="0" err="1"/>
            <a:t>giới</a:t>
          </a:r>
          <a:r>
            <a:rPr lang="en-US" sz="1400" dirty="0"/>
            <a:t> </a:t>
          </a:r>
          <a:r>
            <a:rPr lang="en-US" sz="1400" dirty="0" err="1"/>
            <a:t>vật</a:t>
          </a:r>
          <a:r>
            <a:rPr lang="en-US" sz="1400" dirty="0"/>
            <a:t> </a:t>
          </a:r>
          <a:r>
            <a:rPr lang="en-US" sz="1400" dirty="0" err="1"/>
            <a:t>chất</a:t>
          </a:r>
          <a:r>
            <a:rPr lang="en-US" sz="1400" dirty="0"/>
            <a:t>, </a:t>
          </a:r>
          <a:r>
            <a:rPr lang="en-US" sz="1400" dirty="0" err="1"/>
            <a:t>tồn</a:t>
          </a:r>
          <a:r>
            <a:rPr lang="en-US" sz="1400" dirty="0"/>
            <a:t> </a:t>
          </a:r>
          <a:r>
            <a:rPr lang="en-US" sz="1400" dirty="0" err="1"/>
            <a:t>tại</a:t>
          </a:r>
          <a:r>
            <a:rPr lang="en-US" sz="1400" dirty="0"/>
            <a:t> </a:t>
          </a:r>
          <a:r>
            <a:rPr lang="en-US" sz="1400" dirty="0" err="1"/>
            <a:t>một</a:t>
          </a:r>
          <a:r>
            <a:rPr lang="en-US" sz="1400" dirty="0"/>
            <a:t> </a:t>
          </a:r>
          <a:r>
            <a:rPr lang="en-US" sz="1400" dirty="0" err="1"/>
            <a:t>cách</a:t>
          </a:r>
          <a:r>
            <a:rPr lang="en-US" sz="1400" dirty="0"/>
            <a:t> </a:t>
          </a:r>
          <a:r>
            <a:rPr lang="en-US" sz="1400" dirty="0" err="1"/>
            <a:t>khách</a:t>
          </a:r>
          <a:r>
            <a:rPr lang="en-US" sz="1400" dirty="0"/>
            <a:t> </a:t>
          </a:r>
          <a:r>
            <a:rPr lang="en-US" sz="1400" dirty="0" err="1"/>
            <a:t>quan</a:t>
          </a:r>
          <a:r>
            <a:rPr lang="en-US" sz="1400" dirty="0"/>
            <a:t> </a:t>
          </a:r>
          <a:r>
            <a:rPr lang="en-US" sz="1400" dirty="0" err="1"/>
            <a:t>mà</a:t>
          </a:r>
          <a:r>
            <a:rPr lang="en-US" sz="1400" dirty="0"/>
            <a:t> con </a:t>
          </a:r>
          <a:r>
            <a:rPr lang="en-US" sz="1400" dirty="0" err="1"/>
            <a:t>người</a:t>
          </a:r>
          <a:r>
            <a:rPr lang="en-US" sz="1400" dirty="0"/>
            <a:t> </a:t>
          </a:r>
          <a:r>
            <a:rPr lang="en-US" sz="1400" dirty="0" err="1"/>
            <a:t>có</a:t>
          </a:r>
          <a:r>
            <a:rPr lang="en-US" sz="1400" dirty="0"/>
            <a:t> </a:t>
          </a:r>
          <a:r>
            <a:rPr lang="en-US" sz="1400" dirty="0" err="1"/>
            <a:t>thể</a:t>
          </a:r>
          <a:r>
            <a:rPr lang="en-US" sz="1400" dirty="0"/>
            <a:t> </a:t>
          </a:r>
          <a:r>
            <a:rPr lang="en-US" sz="1400" dirty="0" err="1"/>
            <a:t>nhận</a:t>
          </a:r>
          <a:r>
            <a:rPr lang="en-US" sz="1400" dirty="0"/>
            <a:t> </a:t>
          </a:r>
          <a:r>
            <a:rPr lang="en-US" sz="1400" dirty="0" err="1"/>
            <a:t>biết</a:t>
          </a:r>
          <a:r>
            <a:rPr lang="en-US" sz="1400" dirty="0"/>
            <a:t> </a:t>
          </a:r>
          <a:r>
            <a:rPr lang="en-US" sz="1400" dirty="0" err="1"/>
            <a:t>được</a:t>
          </a:r>
          <a:r>
            <a:rPr lang="en-US" sz="1400" dirty="0"/>
            <a:t> </a:t>
          </a:r>
          <a:r>
            <a:rPr lang="en-US" sz="1400" dirty="0" err="1"/>
            <a:t>bằng</a:t>
          </a:r>
          <a:r>
            <a:rPr lang="en-US" sz="1400" dirty="0"/>
            <a:t> </a:t>
          </a:r>
          <a:r>
            <a:rPr lang="en-US" sz="1400" dirty="0" err="1"/>
            <a:t>các</a:t>
          </a:r>
          <a:r>
            <a:rPr lang="en-US" sz="1400" dirty="0"/>
            <a:t> </a:t>
          </a:r>
          <a:r>
            <a:rPr lang="en-US" sz="1400" dirty="0" err="1"/>
            <a:t>giác</a:t>
          </a:r>
          <a:r>
            <a:rPr lang="en-US" sz="1400" dirty="0"/>
            <a:t> </a:t>
          </a:r>
          <a:r>
            <a:rPr lang="en-US" sz="1400" dirty="0" err="1"/>
            <a:t>quan</a:t>
          </a:r>
          <a:r>
            <a:rPr lang="en-US" sz="1400" dirty="0"/>
            <a:t> </a:t>
          </a:r>
          <a:r>
            <a:rPr lang="en-US" sz="1400" dirty="0" err="1"/>
            <a:t>của</a:t>
          </a:r>
          <a:r>
            <a:rPr lang="en-US" sz="1400" dirty="0"/>
            <a:t> </a:t>
          </a:r>
          <a:r>
            <a:rPr lang="en-US" sz="1400" dirty="0" err="1"/>
            <a:t>mình</a:t>
          </a:r>
          <a:endParaRPr lang="en-US" sz="1400" dirty="0"/>
        </a:p>
      </dgm:t>
    </dgm:pt>
    <dgm:pt modelId="{7B119913-9CF7-4573-A0A3-BC2A0CEF3474}" type="parTrans" cxnId="{BFAF2E0C-8A16-4121-AF22-ACE63D8A0437}">
      <dgm:prSet/>
      <dgm:spPr/>
      <dgm:t>
        <a:bodyPr/>
        <a:lstStyle/>
        <a:p>
          <a:endParaRPr lang="en-US"/>
        </a:p>
      </dgm:t>
    </dgm:pt>
    <dgm:pt modelId="{6D50A792-220A-4695-A026-FCCB48B10992}" type="sibTrans" cxnId="{BFAF2E0C-8A16-4121-AF22-ACE63D8A0437}">
      <dgm:prSet/>
      <dgm:spPr/>
      <dgm:t>
        <a:bodyPr/>
        <a:lstStyle/>
        <a:p>
          <a:endParaRPr lang="en-US"/>
        </a:p>
      </dgm:t>
    </dgm:pt>
    <dgm:pt modelId="{7FA147BA-DCAC-4312-9C75-7A3FDE6DE1E8}">
      <dgm:prSet phldrT="[Text]" custT="1"/>
      <dgm:spPr/>
      <dgm:t>
        <a:bodyPr/>
        <a:lstStyle/>
        <a:p>
          <a:pPr algn="just"/>
          <a:r>
            <a:rPr lang="en-US" sz="1400" b="1" dirty="0" err="1"/>
            <a:t>Tiền</a:t>
          </a:r>
          <a:r>
            <a:rPr lang="en-US" sz="1400" dirty="0"/>
            <a:t> </a:t>
          </a:r>
          <a:r>
            <a:rPr lang="en-US" sz="1400" dirty="0" err="1"/>
            <a:t>là</a:t>
          </a:r>
          <a:r>
            <a:rPr lang="en-US" sz="1400" dirty="0"/>
            <a:t> </a:t>
          </a:r>
          <a:r>
            <a:rPr lang="en-US" sz="1400" dirty="0" err="1"/>
            <a:t>vật</a:t>
          </a:r>
          <a:r>
            <a:rPr lang="en-US" sz="1400" dirty="0"/>
            <a:t> </a:t>
          </a:r>
          <a:r>
            <a:rPr lang="en-US" sz="1400" dirty="0" err="1"/>
            <a:t>ngang</a:t>
          </a:r>
          <a:r>
            <a:rPr lang="en-US" sz="1400" dirty="0"/>
            <a:t> </a:t>
          </a:r>
          <a:r>
            <a:rPr lang="en-US" sz="1400" dirty="0" err="1"/>
            <a:t>giá</a:t>
          </a:r>
          <a:r>
            <a:rPr lang="en-US" sz="1400" dirty="0"/>
            <a:t> </a:t>
          </a:r>
          <a:r>
            <a:rPr lang="en-US" sz="1400" dirty="0" err="1"/>
            <a:t>chung</a:t>
          </a:r>
          <a:r>
            <a:rPr lang="en-US" sz="1400" dirty="0"/>
            <a:t> </a:t>
          </a:r>
          <a:r>
            <a:rPr lang="en-US" sz="1400" dirty="0" err="1"/>
            <a:t>dùng</a:t>
          </a:r>
          <a:r>
            <a:rPr lang="en-US" sz="1400" dirty="0"/>
            <a:t> </a:t>
          </a:r>
          <a:r>
            <a:rPr lang="en-US" sz="1400" dirty="0" err="1"/>
            <a:t>để</a:t>
          </a:r>
          <a:r>
            <a:rPr lang="en-US" sz="1400" dirty="0"/>
            <a:t> </a:t>
          </a:r>
          <a:r>
            <a:rPr lang="en-US" sz="1400" dirty="0" err="1"/>
            <a:t>trao</a:t>
          </a:r>
          <a:r>
            <a:rPr lang="en-US" sz="1400" dirty="0"/>
            <a:t> </a:t>
          </a:r>
          <a:r>
            <a:rPr lang="en-US" sz="1400" dirty="0" err="1"/>
            <a:t>đổi</a:t>
          </a:r>
          <a:r>
            <a:rPr lang="en-US" sz="1400" dirty="0"/>
            <a:t> </a:t>
          </a:r>
          <a:r>
            <a:rPr lang="en-US" sz="1400" dirty="0" err="1"/>
            <a:t>lấy</a:t>
          </a:r>
          <a:r>
            <a:rPr lang="en-US" sz="1400" dirty="0"/>
            <a:t> </a:t>
          </a:r>
          <a:r>
            <a:rPr lang="en-US" sz="1400" dirty="0" err="1"/>
            <a:t>hàng</a:t>
          </a:r>
          <a:r>
            <a:rPr lang="en-US" sz="1400" dirty="0"/>
            <a:t> </a:t>
          </a:r>
          <a:r>
            <a:rPr lang="en-US" sz="1400" dirty="0" err="1"/>
            <a:t>hóa</a:t>
          </a:r>
          <a:r>
            <a:rPr lang="en-US" sz="1400" dirty="0"/>
            <a:t>, </a:t>
          </a:r>
          <a:r>
            <a:rPr lang="en-US" sz="1400" dirty="0" err="1"/>
            <a:t>dịch</a:t>
          </a:r>
          <a:r>
            <a:rPr lang="en-US" sz="1400" dirty="0"/>
            <a:t> </a:t>
          </a:r>
          <a:r>
            <a:rPr lang="en-US" sz="1400" dirty="0" err="1"/>
            <a:t>vụ</a:t>
          </a:r>
          <a:r>
            <a:rPr lang="en-US" sz="1400" dirty="0"/>
            <a:t>…</a:t>
          </a:r>
          <a:r>
            <a:rPr lang="en-US" sz="1400" dirty="0" err="1"/>
            <a:t>Tài</a:t>
          </a:r>
          <a:r>
            <a:rPr lang="en-US" sz="1400" dirty="0"/>
            <a:t> </a:t>
          </a:r>
          <a:r>
            <a:rPr lang="en-US" sz="1400" dirty="0" err="1"/>
            <a:t>sản</a:t>
          </a:r>
          <a:r>
            <a:rPr lang="en-US" sz="1400" dirty="0"/>
            <a:t> </a:t>
          </a:r>
          <a:r>
            <a:rPr lang="en-US" sz="1400" dirty="0" err="1"/>
            <a:t>là</a:t>
          </a:r>
          <a:r>
            <a:rPr lang="en-US" sz="1400" dirty="0"/>
            <a:t> </a:t>
          </a:r>
          <a:r>
            <a:rPr lang="en-US" sz="1400" dirty="0" err="1"/>
            <a:t>tiến</a:t>
          </a:r>
          <a:r>
            <a:rPr lang="en-US" sz="1400" dirty="0"/>
            <a:t> </a:t>
          </a:r>
          <a:r>
            <a:rPr lang="en-US" sz="1400" dirty="0" err="1"/>
            <a:t>có</a:t>
          </a:r>
          <a:r>
            <a:rPr lang="en-US" sz="1400" dirty="0"/>
            <a:t> </a:t>
          </a:r>
          <a:r>
            <a:rPr lang="en-US" sz="1400" dirty="0" err="1"/>
            <a:t>thể</a:t>
          </a:r>
          <a:r>
            <a:rPr lang="en-US" sz="1400" dirty="0"/>
            <a:t> </a:t>
          </a:r>
          <a:r>
            <a:rPr lang="en-US" sz="1400" dirty="0" err="1"/>
            <a:t>là</a:t>
          </a:r>
          <a:r>
            <a:rPr lang="en-US" sz="1400" dirty="0"/>
            <a:t> </a:t>
          </a:r>
          <a:r>
            <a:rPr lang="en-US" sz="1400" dirty="0" err="1"/>
            <a:t>tiền</a:t>
          </a:r>
          <a:r>
            <a:rPr lang="en-US" sz="1400" dirty="0"/>
            <a:t> </a:t>
          </a:r>
          <a:r>
            <a:rPr lang="en-US" sz="1400" dirty="0" err="1"/>
            <a:t>Việt</a:t>
          </a:r>
          <a:r>
            <a:rPr lang="en-US" sz="1400" dirty="0"/>
            <a:t> Nam </a:t>
          </a:r>
          <a:r>
            <a:rPr lang="en-US" sz="1400" dirty="0" err="1"/>
            <a:t>hoặc</a:t>
          </a:r>
          <a:r>
            <a:rPr lang="en-US" sz="1400" dirty="0"/>
            <a:t> </a:t>
          </a:r>
          <a:r>
            <a:rPr lang="en-US" sz="1400" dirty="0" err="1"/>
            <a:t>ngoại</a:t>
          </a:r>
          <a:r>
            <a:rPr lang="en-US" sz="1400" dirty="0"/>
            <a:t> </a:t>
          </a:r>
          <a:r>
            <a:rPr lang="en-US" sz="1400" dirty="0" err="1"/>
            <a:t>tệ</a:t>
          </a:r>
          <a:endParaRPr lang="en-US" sz="1400" dirty="0"/>
        </a:p>
      </dgm:t>
    </dgm:pt>
    <dgm:pt modelId="{E80B089F-E5A1-4A6D-A7A4-8E4FB0C1B0F8}" type="parTrans" cxnId="{6D83EF94-7179-481B-906E-72BBF93C54A4}">
      <dgm:prSet/>
      <dgm:spPr/>
      <dgm:t>
        <a:bodyPr/>
        <a:lstStyle/>
        <a:p>
          <a:endParaRPr lang="en-US"/>
        </a:p>
      </dgm:t>
    </dgm:pt>
    <dgm:pt modelId="{A21ADFC2-5EDE-4D72-86BE-1A8DBF7A919F}" type="sibTrans" cxnId="{6D83EF94-7179-481B-906E-72BBF93C54A4}">
      <dgm:prSet/>
      <dgm:spPr/>
      <dgm:t>
        <a:bodyPr/>
        <a:lstStyle/>
        <a:p>
          <a:endParaRPr lang="en-US"/>
        </a:p>
      </dgm:t>
    </dgm:pt>
    <dgm:pt modelId="{422B5D4D-C7C7-426D-B87D-3A64EF45C87B}">
      <dgm:prSet phldrT="[Text]" custT="1"/>
      <dgm:spPr/>
      <dgm:t>
        <a:bodyPr/>
        <a:lstStyle/>
        <a:p>
          <a:pPr algn="just"/>
          <a:r>
            <a:rPr lang="en-US" sz="1400" b="1" dirty="0" err="1"/>
            <a:t>Giấy</a:t>
          </a:r>
          <a:r>
            <a:rPr lang="en-US" sz="1400" b="1" dirty="0"/>
            <a:t> </a:t>
          </a:r>
          <a:r>
            <a:rPr lang="en-US" sz="1400" b="1" dirty="0" err="1"/>
            <a:t>tờ</a:t>
          </a:r>
          <a:r>
            <a:rPr lang="en-US" sz="1400" b="1" dirty="0"/>
            <a:t> </a:t>
          </a:r>
          <a:r>
            <a:rPr lang="en-US" sz="1400" b="1" dirty="0" err="1"/>
            <a:t>có</a:t>
          </a:r>
          <a:r>
            <a:rPr lang="en-US" sz="1400" b="1" dirty="0"/>
            <a:t> </a:t>
          </a:r>
          <a:r>
            <a:rPr lang="en-US" sz="1400" b="1" dirty="0" err="1"/>
            <a:t>giá</a:t>
          </a:r>
          <a:r>
            <a:rPr lang="en-US" sz="1400" b="1" dirty="0"/>
            <a:t> </a:t>
          </a:r>
          <a:r>
            <a:rPr lang="en-US" sz="1400" dirty="0" err="1"/>
            <a:t>là</a:t>
          </a:r>
          <a:r>
            <a:rPr lang="en-US" sz="1400" dirty="0"/>
            <a:t> </a:t>
          </a:r>
          <a:r>
            <a:rPr lang="en-US" sz="1400" dirty="0" err="1"/>
            <a:t>giấy</a:t>
          </a:r>
          <a:r>
            <a:rPr lang="en-US" sz="1400" dirty="0"/>
            <a:t> </a:t>
          </a:r>
          <a:r>
            <a:rPr lang="en-US" sz="1400" dirty="0" err="1"/>
            <a:t>tờ</a:t>
          </a:r>
          <a:r>
            <a:rPr lang="en-US" sz="1400" dirty="0"/>
            <a:t> </a:t>
          </a:r>
          <a:r>
            <a:rPr lang="en-US" sz="1400" dirty="0" err="1"/>
            <a:t>trị</a:t>
          </a:r>
          <a:r>
            <a:rPr lang="en-US" sz="1400" dirty="0"/>
            <a:t> </a:t>
          </a:r>
          <a:r>
            <a:rPr lang="en-US" sz="1400" dirty="0" err="1"/>
            <a:t>giá</a:t>
          </a:r>
          <a:r>
            <a:rPr lang="en-US" sz="1400" dirty="0"/>
            <a:t> </a:t>
          </a:r>
          <a:r>
            <a:rPr lang="en-US" sz="1400" dirty="0" err="1"/>
            <a:t>được</a:t>
          </a:r>
          <a:r>
            <a:rPr lang="en-US" sz="1400" dirty="0"/>
            <a:t> </a:t>
          </a:r>
          <a:r>
            <a:rPr lang="en-US" sz="1400" dirty="0" err="1"/>
            <a:t>thành</a:t>
          </a:r>
          <a:r>
            <a:rPr lang="en-US" sz="1400" dirty="0"/>
            <a:t> </a:t>
          </a:r>
          <a:r>
            <a:rPr lang="en-US" sz="1400" dirty="0" err="1"/>
            <a:t>tiền</a:t>
          </a:r>
          <a:r>
            <a:rPr lang="en-US" sz="1400" dirty="0"/>
            <a:t> </a:t>
          </a:r>
          <a:r>
            <a:rPr lang="en-US" sz="1400" dirty="0" err="1"/>
            <a:t>và</a:t>
          </a:r>
          <a:r>
            <a:rPr lang="en-US" sz="1400" dirty="0"/>
            <a:t> </a:t>
          </a:r>
          <a:r>
            <a:rPr lang="en-US" sz="1400" dirty="0" err="1"/>
            <a:t>được</a:t>
          </a:r>
          <a:r>
            <a:rPr lang="en-US" sz="1400" dirty="0"/>
            <a:t> </a:t>
          </a:r>
          <a:r>
            <a:rPr lang="en-US" sz="1400" dirty="0" err="1"/>
            <a:t>phép</a:t>
          </a:r>
          <a:r>
            <a:rPr lang="en-US" sz="1400" dirty="0"/>
            <a:t> </a:t>
          </a:r>
          <a:r>
            <a:rPr lang="en-US" sz="1400" dirty="0" err="1"/>
            <a:t>giao</a:t>
          </a:r>
          <a:r>
            <a:rPr lang="en-US" sz="1400" dirty="0"/>
            <a:t> </a:t>
          </a:r>
          <a:r>
            <a:rPr lang="en-US" sz="1400" dirty="0" err="1"/>
            <a:t>dịch</a:t>
          </a:r>
          <a:r>
            <a:rPr lang="en-US" sz="1400" dirty="0"/>
            <a:t> </a:t>
          </a:r>
          <a:r>
            <a:rPr lang="en-US" sz="1400" dirty="0" err="1"/>
            <a:t>như</a:t>
          </a:r>
          <a:r>
            <a:rPr lang="en-US" sz="1400" dirty="0"/>
            <a:t> </a:t>
          </a:r>
          <a:r>
            <a:rPr lang="en-US" sz="1400" dirty="0" err="1"/>
            <a:t>cổ</a:t>
          </a:r>
          <a:r>
            <a:rPr lang="en-US" sz="1400" dirty="0"/>
            <a:t> </a:t>
          </a:r>
          <a:r>
            <a:rPr lang="en-US" sz="1400" dirty="0" err="1"/>
            <a:t>phiếu</a:t>
          </a:r>
          <a:r>
            <a:rPr lang="en-US" sz="1400" dirty="0"/>
            <a:t>, </a:t>
          </a:r>
          <a:r>
            <a:rPr lang="en-US" sz="1400" dirty="0" err="1"/>
            <a:t>trái</a:t>
          </a:r>
          <a:r>
            <a:rPr lang="en-US" sz="1400" dirty="0"/>
            <a:t> </a:t>
          </a:r>
          <a:r>
            <a:rPr lang="en-US" sz="1400" dirty="0" err="1"/>
            <a:t>phiếu</a:t>
          </a:r>
          <a:r>
            <a:rPr lang="en-US" sz="1400" dirty="0"/>
            <a:t>, </a:t>
          </a:r>
          <a:r>
            <a:rPr lang="en-US" sz="1400" dirty="0" err="1"/>
            <a:t>kỳ</a:t>
          </a:r>
          <a:r>
            <a:rPr lang="en-US" sz="1400" dirty="0"/>
            <a:t> </a:t>
          </a:r>
          <a:r>
            <a:rPr lang="en-US" sz="1400" dirty="0" err="1"/>
            <a:t>phiếu</a:t>
          </a:r>
          <a:r>
            <a:rPr lang="en-US" sz="1400" dirty="0"/>
            <a:t>, </a:t>
          </a:r>
          <a:r>
            <a:rPr lang="en-US" sz="1400" dirty="0" err="1"/>
            <a:t>tín</a:t>
          </a:r>
          <a:r>
            <a:rPr lang="en-US" sz="1400" dirty="0"/>
            <a:t> </a:t>
          </a:r>
          <a:r>
            <a:rPr lang="en-US" sz="1400" dirty="0" err="1"/>
            <a:t>phiếu</a:t>
          </a:r>
          <a:endParaRPr lang="en-US" sz="1400" dirty="0"/>
        </a:p>
      </dgm:t>
    </dgm:pt>
    <dgm:pt modelId="{54FAFE9E-4C3E-4083-AB59-24393B4AA6AA}" type="parTrans" cxnId="{F94B0FA8-A1CA-40AA-A578-0C44D933DE99}">
      <dgm:prSet/>
      <dgm:spPr/>
      <dgm:t>
        <a:bodyPr/>
        <a:lstStyle/>
        <a:p>
          <a:endParaRPr lang="en-US"/>
        </a:p>
      </dgm:t>
    </dgm:pt>
    <dgm:pt modelId="{7D3056C3-5145-49CA-881F-9FF537ED5D71}" type="sibTrans" cxnId="{F94B0FA8-A1CA-40AA-A578-0C44D933DE99}">
      <dgm:prSet/>
      <dgm:spPr/>
      <dgm:t>
        <a:bodyPr/>
        <a:lstStyle/>
        <a:p>
          <a:endParaRPr lang="en-US"/>
        </a:p>
      </dgm:t>
    </dgm:pt>
    <dgm:pt modelId="{416B313F-A73E-43B5-99A7-561F03EFFB36}">
      <dgm:prSet phldrT="[Text]" custT="1"/>
      <dgm:spPr/>
      <dgm:t>
        <a:bodyPr/>
        <a:lstStyle/>
        <a:p>
          <a:pPr algn="just"/>
          <a:r>
            <a:rPr lang="en-US" sz="1400" b="1" dirty="0" err="1"/>
            <a:t>Quyền</a:t>
          </a:r>
          <a:r>
            <a:rPr lang="en-US" sz="1400" b="1" dirty="0"/>
            <a:t> </a:t>
          </a:r>
          <a:r>
            <a:rPr lang="en-US" sz="1400" b="1" dirty="0" err="1"/>
            <a:t>tài</a:t>
          </a:r>
          <a:r>
            <a:rPr lang="en-US" sz="1400" b="1" dirty="0"/>
            <a:t> </a:t>
          </a:r>
          <a:r>
            <a:rPr lang="en-US" sz="1400" b="1" dirty="0" err="1"/>
            <a:t>sản</a:t>
          </a:r>
          <a:r>
            <a:rPr lang="en-US" sz="1400" b="1" dirty="0"/>
            <a:t> </a:t>
          </a:r>
          <a:r>
            <a:rPr lang="en-US" sz="1400" dirty="0" err="1"/>
            <a:t>là</a:t>
          </a:r>
          <a:r>
            <a:rPr lang="en-US" sz="1400" dirty="0"/>
            <a:t> </a:t>
          </a:r>
          <a:r>
            <a:rPr lang="en-US" sz="1400" dirty="0" err="1"/>
            <a:t>quyền</a:t>
          </a:r>
          <a:r>
            <a:rPr lang="en-US" sz="1400" dirty="0"/>
            <a:t> </a:t>
          </a:r>
          <a:r>
            <a:rPr lang="en-US" sz="1400" dirty="0" err="1"/>
            <a:t>trị</a:t>
          </a:r>
          <a:r>
            <a:rPr lang="en-US" sz="1400" dirty="0"/>
            <a:t> </a:t>
          </a:r>
          <a:r>
            <a:rPr lang="en-US" sz="1400" dirty="0" err="1"/>
            <a:t>giá</a:t>
          </a:r>
          <a:r>
            <a:rPr lang="en-US" sz="1400" dirty="0"/>
            <a:t> </a:t>
          </a:r>
          <a:r>
            <a:rPr lang="en-US" sz="1400" dirty="0" err="1"/>
            <a:t>được</a:t>
          </a:r>
          <a:r>
            <a:rPr lang="en-US" sz="1400" dirty="0"/>
            <a:t> </a:t>
          </a:r>
          <a:r>
            <a:rPr lang="en-US" sz="1400" dirty="0" err="1"/>
            <a:t>bằng</a:t>
          </a:r>
          <a:r>
            <a:rPr lang="en-US" sz="1400" dirty="0"/>
            <a:t> </a:t>
          </a:r>
          <a:r>
            <a:rPr lang="en-US" sz="1400" dirty="0" err="1"/>
            <a:t>tiền</a:t>
          </a:r>
          <a:r>
            <a:rPr lang="en-US" sz="1400" dirty="0"/>
            <a:t>, bao </a:t>
          </a:r>
          <a:r>
            <a:rPr lang="en-US" sz="1400" dirty="0" err="1"/>
            <a:t>gồm</a:t>
          </a:r>
          <a:r>
            <a:rPr lang="en-US" sz="1400" dirty="0"/>
            <a:t> </a:t>
          </a:r>
          <a:r>
            <a:rPr lang="en-US" sz="1400" dirty="0" err="1"/>
            <a:t>quyền</a:t>
          </a:r>
          <a:r>
            <a:rPr lang="en-US" sz="1400" dirty="0"/>
            <a:t> </a:t>
          </a:r>
          <a:r>
            <a:rPr lang="en-US" sz="1400" dirty="0" err="1"/>
            <a:t>tài</a:t>
          </a:r>
          <a:r>
            <a:rPr lang="en-US" sz="1400" dirty="0"/>
            <a:t> </a:t>
          </a:r>
          <a:r>
            <a:rPr lang="en-US" sz="1400" dirty="0" err="1"/>
            <a:t>sản</a:t>
          </a:r>
          <a:r>
            <a:rPr lang="en-US" sz="1400" dirty="0"/>
            <a:t> </a:t>
          </a:r>
          <a:r>
            <a:rPr lang="en-US" sz="1400" dirty="0" err="1"/>
            <a:t>đối</a:t>
          </a:r>
          <a:r>
            <a:rPr lang="en-US" sz="1400" dirty="0"/>
            <a:t> </a:t>
          </a:r>
          <a:r>
            <a:rPr lang="en-US" sz="1400" dirty="0" err="1"/>
            <a:t>với</a:t>
          </a:r>
          <a:r>
            <a:rPr lang="en-US" sz="1400" dirty="0"/>
            <a:t> </a:t>
          </a:r>
          <a:r>
            <a:rPr lang="en-US" sz="1400" dirty="0" err="1"/>
            <a:t>đối</a:t>
          </a:r>
          <a:r>
            <a:rPr lang="en-US" sz="1400" dirty="0"/>
            <a:t> </a:t>
          </a:r>
          <a:r>
            <a:rPr lang="en-US" sz="1400" dirty="0" err="1"/>
            <a:t>tượng</a:t>
          </a:r>
          <a:r>
            <a:rPr lang="en-US" sz="1400" dirty="0"/>
            <a:t> </a:t>
          </a:r>
          <a:r>
            <a:rPr lang="en-US" sz="1400" dirty="0" err="1"/>
            <a:t>quyền</a:t>
          </a:r>
          <a:r>
            <a:rPr lang="en-US" sz="1400" dirty="0"/>
            <a:t> </a:t>
          </a:r>
          <a:r>
            <a:rPr lang="en-US" sz="1400" dirty="0" err="1"/>
            <a:t>sở</a:t>
          </a:r>
          <a:r>
            <a:rPr lang="en-US" sz="1400" dirty="0"/>
            <a:t> </a:t>
          </a:r>
          <a:r>
            <a:rPr lang="en-US" sz="1400" dirty="0" err="1"/>
            <a:t>hữu</a:t>
          </a:r>
          <a:r>
            <a:rPr lang="en-US" sz="1400" dirty="0"/>
            <a:t> </a:t>
          </a:r>
          <a:r>
            <a:rPr lang="en-US" sz="1400" dirty="0" err="1"/>
            <a:t>trí</a:t>
          </a:r>
          <a:r>
            <a:rPr lang="en-US" sz="1400" dirty="0"/>
            <a:t> </a:t>
          </a:r>
          <a:r>
            <a:rPr lang="en-US" sz="1400" dirty="0" err="1"/>
            <a:t>tuệ</a:t>
          </a:r>
          <a:r>
            <a:rPr lang="en-US" sz="1400" dirty="0"/>
            <a:t>, </a:t>
          </a:r>
          <a:r>
            <a:rPr lang="en-US" sz="1400" dirty="0" err="1"/>
            <a:t>quyền</a:t>
          </a:r>
          <a:r>
            <a:rPr lang="en-US" sz="1400" dirty="0"/>
            <a:t> </a:t>
          </a:r>
          <a:r>
            <a:rPr lang="en-US" sz="1400" dirty="0" err="1"/>
            <a:t>sử</a:t>
          </a:r>
          <a:r>
            <a:rPr lang="en-US" sz="1400" dirty="0"/>
            <a:t> </a:t>
          </a:r>
          <a:r>
            <a:rPr lang="en-US" sz="1400" dirty="0" err="1"/>
            <a:t>dụng</a:t>
          </a:r>
          <a:r>
            <a:rPr lang="en-US" sz="1400" dirty="0"/>
            <a:t> </a:t>
          </a:r>
          <a:r>
            <a:rPr lang="en-US" sz="1400" dirty="0" err="1"/>
            <a:t>đất</a:t>
          </a:r>
          <a:r>
            <a:rPr lang="en-US" sz="1400" dirty="0"/>
            <a:t> </a:t>
          </a:r>
          <a:r>
            <a:rPr lang="en-US" sz="1400" dirty="0" err="1"/>
            <a:t>và</a:t>
          </a:r>
          <a:r>
            <a:rPr lang="en-US" sz="1400" dirty="0"/>
            <a:t> </a:t>
          </a:r>
          <a:r>
            <a:rPr lang="en-US" sz="1400" dirty="0" err="1"/>
            <a:t>các</a:t>
          </a:r>
          <a:r>
            <a:rPr lang="en-US" sz="1400" dirty="0"/>
            <a:t> </a:t>
          </a:r>
          <a:r>
            <a:rPr lang="en-US" sz="1400" dirty="0" err="1"/>
            <a:t>quyền</a:t>
          </a:r>
          <a:r>
            <a:rPr lang="en-US" sz="1400" dirty="0"/>
            <a:t> </a:t>
          </a:r>
          <a:r>
            <a:rPr lang="en-US" sz="1400" dirty="0" err="1"/>
            <a:t>tài</a:t>
          </a:r>
          <a:r>
            <a:rPr lang="en-US" sz="1400" dirty="0"/>
            <a:t> </a:t>
          </a:r>
          <a:r>
            <a:rPr lang="en-US" sz="1400" dirty="0" err="1"/>
            <a:t>sản</a:t>
          </a:r>
          <a:r>
            <a:rPr lang="en-US" sz="1400" dirty="0"/>
            <a:t> </a:t>
          </a:r>
          <a:r>
            <a:rPr lang="en-US" sz="1400" dirty="0" err="1"/>
            <a:t>khác</a:t>
          </a:r>
          <a:r>
            <a:rPr lang="en-US" sz="1400" dirty="0"/>
            <a:t> </a:t>
          </a:r>
        </a:p>
      </dgm:t>
    </dgm:pt>
    <dgm:pt modelId="{F0803FA4-4E77-4314-ABCD-492D18EDD45C}" type="parTrans" cxnId="{115EDA0D-AA71-44D9-872C-C2895CB7D947}">
      <dgm:prSet/>
      <dgm:spPr/>
      <dgm:t>
        <a:bodyPr/>
        <a:lstStyle/>
        <a:p>
          <a:endParaRPr lang="en-US"/>
        </a:p>
      </dgm:t>
    </dgm:pt>
    <dgm:pt modelId="{03E0BAF4-E922-4164-A4D0-A0904C804AFC}" type="sibTrans" cxnId="{115EDA0D-AA71-44D9-872C-C2895CB7D947}">
      <dgm:prSet/>
      <dgm:spPr/>
      <dgm:t>
        <a:bodyPr/>
        <a:lstStyle/>
        <a:p>
          <a:endParaRPr lang="en-US"/>
        </a:p>
      </dgm:t>
    </dgm:pt>
    <dgm:pt modelId="{A9DE7ABF-4888-4955-9A84-262F4655ACBA}" type="pres">
      <dgm:prSet presAssocID="{05DBE7CE-711A-4F62-8B5A-399D9ADC4D7A}" presName="hierChild1" presStyleCnt="0">
        <dgm:presLayoutVars>
          <dgm:chPref val="1"/>
          <dgm:dir/>
          <dgm:animOne val="branch"/>
          <dgm:animLvl val="lvl"/>
          <dgm:resizeHandles/>
        </dgm:presLayoutVars>
      </dgm:prSet>
      <dgm:spPr/>
    </dgm:pt>
    <dgm:pt modelId="{E80667B0-11EB-4D98-935F-10B2278E6D62}" type="pres">
      <dgm:prSet presAssocID="{FEF64E63-DDCE-45B3-8BAC-E06E7364A4DC}" presName="hierRoot1" presStyleCnt="0"/>
      <dgm:spPr/>
    </dgm:pt>
    <dgm:pt modelId="{586159E7-B550-483E-95C6-572A93E60CE4}" type="pres">
      <dgm:prSet presAssocID="{FEF64E63-DDCE-45B3-8BAC-E06E7364A4DC}" presName="composite" presStyleCnt="0"/>
      <dgm:spPr/>
    </dgm:pt>
    <dgm:pt modelId="{8169B2D9-6DB2-4A99-A44C-ED21EF52F38C}" type="pres">
      <dgm:prSet presAssocID="{FEF64E63-DDCE-45B3-8BAC-E06E7364A4DC}" presName="background" presStyleLbl="node0" presStyleIdx="0" presStyleCnt="1"/>
      <dgm:spPr/>
    </dgm:pt>
    <dgm:pt modelId="{F9566413-17AE-4E83-A891-A32486896D0D}" type="pres">
      <dgm:prSet presAssocID="{FEF64E63-DDCE-45B3-8BAC-E06E7364A4DC}" presName="text" presStyleLbl="fgAcc0" presStyleIdx="0" presStyleCnt="1">
        <dgm:presLayoutVars>
          <dgm:chPref val="3"/>
        </dgm:presLayoutVars>
      </dgm:prSet>
      <dgm:spPr/>
    </dgm:pt>
    <dgm:pt modelId="{D9FAE9A9-384F-4D0D-A2AF-47614CE8422E}" type="pres">
      <dgm:prSet presAssocID="{FEF64E63-DDCE-45B3-8BAC-E06E7364A4DC}" presName="hierChild2" presStyleCnt="0"/>
      <dgm:spPr/>
    </dgm:pt>
    <dgm:pt modelId="{34FCC61E-C30C-43D2-A641-0840EFA74BDD}" type="pres">
      <dgm:prSet presAssocID="{7B119913-9CF7-4573-A0A3-BC2A0CEF3474}" presName="Name10" presStyleLbl="parChTrans1D2" presStyleIdx="0" presStyleCnt="4"/>
      <dgm:spPr/>
    </dgm:pt>
    <dgm:pt modelId="{F0DF0A6E-378E-418E-8C6C-C09C63BABB97}" type="pres">
      <dgm:prSet presAssocID="{DB3EDD9C-A4D5-490C-9FAC-5C6ED872F0A6}" presName="hierRoot2" presStyleCnt="0"/>
      <dgm:spPr/>
    </dgm:pt>
    <dgm:pt modelId="{EC771E56-6160-43E6-B07F-EDFD3E7E0A2C}" type="pres">
      <dgm:prSet presAssocID="{DB3EDD9C-A4D5-490C-9FAC-5C6ED872F0A6}" presName="composite2" presStyleCnt="0"/>
      <dgm:spPr/>
    </dgm:pt>
    <dgm:pt modelId="{97411AE0-C4D1-4895-B9ED-76C21810959D}" type="pres">
      <dgm:prSet presAssocID="{DB3EDD9C-A4D5-490C-9FAC-5C6ED872F0A6}" presName="background2" presStyleLbl="node2" presStyleIdx="0" presStyleCnt="4"/>
      <dgm:spPr/>
    </dgm:pt>
    <dgm:pt modelId="{B9F162EE-9E10-4D4A-88EF-2F60F49DE4AE}" type="pres">
      <dgm:prSet presAssocID="{DB3EDD9C-A4D5-490C-9FAC-5C6ED872F0A6}" presName="text2" presStyleLbl="fgAcc2" presStyleIdx="0" presStyleCnt="4" custScaleY="168628">
        <dgm:presLayoutVars>
          <dgm:chPref val="3"/>
        </dgm:presLayoutVars>
      </dgm:prSet>
      <dgm:spPr/>
    </dgm:pt>
    <dgm:pt modelId="{23FC0150-E48D-42AC-8D44-9DFEE83DE5FC}" type="pres">
      <dgm:prSet presAssocID="{DB3EDD9C-A4D5-490C-9FAC-5C6ED872F0A6}" presName="hierChild3" presStyleCnt="0"/>
      <dgm:spPr/>
    </dgm:pt>
    <dgm:pt modelId="{B573F6CA-7D18-4540-AAA7-D7B52BA06DC7}" type="pres">
      <dgm:prSet presAssocID="{E80B089F-E5A1-4A6D-A7A4-8E4FB0C1B0F8}" presName="Name10" presStyleLbl="parChTrans1D2" presStyleIdx="1" presStyleCnt="4"/>
      <dgm:spPr/>
    </dgm:pt>
    <dgm:pt modelId="{AC590659-2915-4EDF-8F20-D9F6F63FD52E}" type="pres">
      <dgm:prSet presAssocID="{7FA147BA-DCAC-4312-9C75-7A3FDE6DE1E8}" presName="hierRoot2" presStyleCnt="0"/>
      <dgm:spPr/>
    </dgm:pt>
    <dgm:pt modelId="{6C51980B-A5C2-45E1-9893-520E94CF9F8C}" type="pres">
      <dgm:prSet presAssocID="{7FA147BA-DCAC-4312-9C75-7A3FDE6DE1E8}" presName="composite2" presStyleCnt="0"/>
      <dgm:spPr/>
    </dgm:pt>
    <dgm:pt modelId="{A6CBD64C-6AF9-4A66-9FE1-91776BEBD564}" type="pres">
      <dgm:prSet presAssocID="{7FA147BA-DCAC-4312-9C75-7A3FDE6DE1E8}" presName="background2" presStyleLbl="node2" presStyleIdx="1" presStyleCnt="4"/>
      <dgm:spPr/>
    </dgm:pt>
    <dgm:pt modelId="{89382C7C-C095-4750-A33C-A5CBA69468D4}" type="pres">
      <dgm:prSet presAssocID="{7FA147BA-DCAC-4312-9C75-7A3FDE6DE1E8}" presName="text2" presStyleLbl="fgAcc2" presStyleIdx="1" presStyleCnt="4" custScaleY="168628">
        <dgm:presLayoutVars>
          <dgm:chPref val="3"/>
        </dgm:presLayoutVars>
      </dgm:prSet>
      <dgm:spPr/>
    </dgm:pt>
    <dgm:pt modelId="{F7175521-D793-4480-86D1-6A839EC85CC6}" type="pres">
      <dgm:prSet presAssocID="{7FA147BA-DCAC-4312-9C75-7A3FDE6DE1E8}" presName="hierChild3" presStyleCnt="0"/>
      <dgm:spPr/>
    </dgm:pt>
    <dgm:pt modelId="{AB08A10E-7FF5-48CB-B50B-5FDAFF027E74}" type="pres">
      <dgm:prSet presAssocID="{54FAFE9E-4C3E-4083-AB59-24393B4AA6AA}" presName="Name10" presStyleLbl="parChTrans1D2" presStyleIdx="2" presStyleCnt="4"/>
      <dgm:spPr/>
    </dgm:pt>
    <dgm:pt modelId="{F966FEC0-E66F-4FC7-A374-55121FE1E18A}" type="pres">
      <dgm:prSet presAssocID="{422B5D4D-C7C7-426D-B87D-3A64EF45C87B}" presName="hierRoot2" presStyleCnt="0"/>
      <dgm:spPr/>
    </dgm:pt>
    <dgm:pt modelId="{6D1B3607-580A-4E33-B05C-C55790CFF8D9}" type="pres">
      <dgm:prSet presAssocID="{422B5D4D-C7C7-426D-B87D-3A64EF45C87B}" presName="composite2" presStyleCnt="0"/>
      <dgm:spPr/>
    </dgm:pt>
    <dgm:pt modelId="{C4ACC6AF-9542-42A5-AC6A-882FD8356A14}" type="pres">
      <dgm:prSet presAssocID="{422B5D4D-C7C7-426D-B87D-3A64EF45C87B}" presName="background2" presStyleLbl="node2" presStyleIdx="2" presStyleCnt="4"/>
      <dgm:spPr/>
    </dgm:pt>
    <dgm:pt modelId="{D9950B75-7C4A-4600-9F31-4C4673C4137A}" type="pres">
      <dgm:prSet presAssocID="{422B5D4D-C7C7-426D-B87D-3A64EF45C87B}" presName="text2" presStyleLbl="fgAcc2" presStyleIdx="2" presStyleCnt="4" custScaleY="168628">
        <dgm:presLayoutVars>
          <dgm:chPref val="3"/>
        </dgm:presLayoutVars>
      </dgm:prSet>
      <dgm:spPr/>
    </dgm:pt>
    <dgm:pt modelId="{980DC270-F103-4B02-9997-8423088E5975}" type="pres">
      <dgm:prSet presAssocID="{422B5D4D-C7C7-426D-B87D-3A64EF45C87B}" presName="hierChild3" presStyleCnt="0"/>
      <dgm:spPr/>
    </dgm:pt>
    <dgm:pt modelId="{42349951-3AFC-42DB-8F6C-078F065251A7}" type="pres">
      <dgm:prSet presAssocID="{F0803FA4-4E77-4314-ABCD-492D18EDD45C}" presName="Name10" presStyleLbl="parChTrans1D2" presStyleIdx="3" presStyleCnt="4"/>
      <dgm:spPr/>
    </dgm:pt>
    <dgm:pt modelId="{ACE067E4-B64A-4979-8CED-F3FCE1BD1C75}" type="pres">
      <dgm:prSet presAssocID="{416B313F-A73E-43B5-99A7-561F03EFFB36}" presName="hierRoot2" presStyleCnt="0"/>
      <dgm:spPr/>
    </dgm:pt>
    <dgm:pt modelId="{A2BD7BEB-BA61-4C74-BEF7-2BC52C1D7ECE}" type="pres">
      <dgm:prSet presAssocID="{416B313F-A73E-43B5-99A7-561F03EFFB36}" presName="composite2" presStyleCnt="0"/>
      <dgm:spPr/>
    </dgm:pt>
    <dgm:pt modelId="{02AA79DF-8B65-4181-A318-0865958F99E6}" type="pres">
      <dgm:prSet presAssocID="{416B313F-A73E-43B5-99A7-561F03EFFB36}" presName="background2" presStyleLbl="node2" presStyleIdx="3" presStyleCnt="4"/>
      <dgm:spPr/>
    </dgm:pt>
    <dgm:pt modelId="{DD4BD64B-438F-457F-8766-8D90ECAB9D4F}" type="pres">
      <dgm:prSet presAssocID="{416B313F-A73E-43B5-99A7-561F03EFFB36}" presName="text2" presStyleLbl="fgAcc2" presStyleIdx="3" presStyleCnt="4" custScaleY="168628">
        <dgm:presLayoutVars>
          <dgm:chPref val="3"/>
        </dgm:presLayoutVars>
      </dgm:prSet>
      <dgm:spPr/>
    </dgm:pt>
    <dgm:pt modelId="{4F51F123-EAC8-4E7B-997B-78EBBDB5FC0F}" type="pres">
      <dgm:prSet presAssocID="{416B313F-A73E-43B5-99A7-561F03EFFB36}" presName="hierChild3" presStyleCnt="0"/>
      <dgm:spPr/>
    </dgm:pt>
  </dgm:ptLst>
  <dgm:cxnLst>
    <dgm:cxn modelId="{BFAF2E0C-8A16-4121-AF22-ACE63D8A0437}" srcId="{FEF64E63-DDCE-45B3-8BAC-E06E7364A4DC}" destId="{DB3EDD9C-A4D5-490C-9FAC-5C6ED872F0A6}" srcOrd="0" destOrd="0" parTransId="{7B119913-9CF7-4573-A0A3-BC2A0CEF3474}" sibTransId="{6D50A792-220A-4695-A026-FCCB48B10992}"/>
    <dgm:cxn modelId="{115EDA0D-AA71-44D9-872C-C2895CB7D947}" srcId="{FEF64E63-DDCE-45B3-8BAC-E06E7364A4DC}" destId="{416B313F-A73E-43B5-99A7-561F03EFFB36}" srcOrd="3" destOrd="0" parTransId="{F0803FA4-4E77-4314-ABCD-492D18EDD45C}" sibTransId="{03E0BAF4-E922-4164-A4D0-A0904C804AFC}"/>
    <dgm:cxn modelId="{02169133-1A14-4AD3-9D83-8680EFADE9F6}" srcId="{05DBE7CE-711A-4F62-8B5A-399D9ADC4D7A}" destId="{FEF64E63-DDCE-45B3-8BAC-E06E7364A4DC}" srcOrd="0" destOrd="0" parTransId="{BECD5B84-FB02-414D-BB76-534BF779CE66}" sibTransId="{B3DD2979-5903-4909-9B2A-C8DBBDB35881}"/>
    <dgm:cxn modelId="{7C164140-1962-4E37-A7B9-AD52D9BF2EF2}" type="presOf" srcId="{F0803FA4-4E77-4314-ABCD-492D18EDD45C}" destId="{42349951-3AFC-42DB-8F6C-078F065251A7}" srcOrd="0" destOrd="0" presId="urn:microsoft.com/office/officeart/2005/8/layout/hierarchy1"/>
    <dgm:cxn modelId="{C7B99286-2C86-4604-A40D-C97D1FF01F49}" type="presOf" srcId="{7FA147BA-DCAC-4312-9C75-7A3FDE6DE1E8}" destId="{89382C7C-C095-4750-A33C-A5CBA69468D4}" srcOrd="0" destOrd="0" presId="urn:microsoft.com/office/officeart/2005/8/layout/hierarchy1"/>
    <dgm:cxn modelId="{4480AA8D-7559-48D7-BC33-A89561B56FF5}" type="presOf" srcId="{7B119913-9CF7-4573-A0A3-BC2A0CEF3474}" destId="{34FCC61E-C30C-43D2-A641-0840EFA74BDD}" srcOrd="0" destOrd="0" presId="urn:microsoft.com/office/officeart/2005/8/layout/hierarchy1"/>
    <dgm:cxn modelId="{6D83EF94-7179-481B-906E-72BBF93C54A4}" srcId="{FEF64E63-DDCE-45B3-8BAC-E06E7364A4DC}" destId="{7FA147BA-DCAC-4312-9C75-7A3FDE6DE1E8}" srcOrd="1" destOrd="0" parTransId="{E80B089F-E5A1-4A6D-A7A4-8E4FB0C1B0F8}" sibTransId="{A21ADFC2-5EDE-4D72-86BE-1A8DBF7A919F}"/>
    <dgm:cxn modelId="{BFBE5C9F-320D-41E5-AEB9-05AC71D6E7C4}" type="presOf" srcId="{54FAFE9E-4C3E-4083-AB59-24393B4AA6AA}" destId="{AB08A10E-7FF5-48CB-B50B-5FDAFF027E74}" srcOrd="0" destOrd="0" presId="urn:microsoft.com/office/officeart/2005/8/layout/hierarchy1"/>
    <dgm:cxn modelId="{F94B0FA8-A1CA-40AA-A578-0C44D933DE99}" srcId="{FEF64E63-DDCE-45B3-8BAC-E06E7364A4DC}" destId="{422B5D4D-C7C7-426D-B87D-3A64EF45C87B}" srcOrd="2" destOrd="0" parTransId="{54FAFE9E-4C3E-4083-AB59-24393B4AA6AA}" sibTransId="{7D3056C3-5145-49CA-881F-9FF537ED5D71}"/>
    <dgm:cxn modelId="{43E6BDA9-48D1-4080-98FB-9897C7D4C693}" type="presOf" srcId="{DB3EDD9C-A4D5-490C-9FAC-5C6ED872F0A6}" destId="{B9F162EE-9E10-4D4A-88EF-2F60F49DE4AE}" srcOrd="0" destOrd="0" presId="urn:microsoft.com/office/officeart/2005/8/layout/hierarchy1"/>
    <dgm:cxn modelId="{B673C8D0-F906-4078-A84E-7E5506B3D4B7}" type="presOf" srcId="{416B313F-A73E-43B5-99A7-561F03EFFB36}" destId="{DD4BD64B-438F-457F-8766-8D90ECAB9D4F}" srcOrd="0" destOrd="0" presId="urn:microsoft.com/office/officeart/2005/8/layout/hierarchy1"/>
    <dgm:cxn modelId="{6ACFE9DF-6A4E-4DEF-A0AF-D58B08075F90}" type="presOf" srcId="{422B5D4D-C7C7-426D-B87D-3A64EF45C87B}" destId="{D9950B75-7C4A-4600-9F31-4C4673C4137A}" srcOrd="0" destOrd="0" presId="urn:microsoft.com/office/officeart/2005/8/layout/hierarchy1"/>
    <dgm:cxn modelId="{3981ECDF-8804-40D4-847B-E506829DAC97}" type="presOf" srcId="{05DBE7CE-711A-4F62-8B5A-399D9ADC4D7A}" destId="{A9DE7ABF-4888-4955-9A84-262F4655ACBA}" srcOrd="0" destOrd="0" presId="urn:microsoft.com/office/officeart/2005/8/layout/hierarchy1"/>
    <dgm:cxn modelId="{DE355AE0-1E81-476F-895C-8B76812E64AA}" type="presOf" srcId="{E80B089F-E5A1-4A6D-A7A4-8E4FB0C1B0F8}" destId="{B573F6CA-7D18-4540-AAA7-D7B52BA06DC7}" srcOrd="0" destOrd="0" presId="urn:microsoft.com/office/officeart/2005/8/layout/hierarchy1"/>
    <dgm:cxn modelId="{D1B647F4-504F-4CA7-80A2-42A689858959}" type="presOf" srcId="{FEF64E63-DDCE-45B3-8BAC-E06E7364A4DC}" destId="{F9566413-17AE-4E83-A891-A32486896D0D}" srcOrd="0" destOrd="0" presId="urn:microsoft.com/office/officeart/2005/8/layout/hierarchy1"/>
    <dgm:cxn modelId="{9C7CA5B0-53DF-456D-A8A1-42AABEB2FE02}" type="presParOf" srcId="{A9DE7ABF-4888-4955-9A84-262F4655ACBA}" destId="{E80667B0-11EB-4D98-935F-10B2278E6D62}" srcOrd="0" destOrd="0" presId="urn:microsoft.com/office/officeart/2005/8/layout/hierarchy1"/>
    <dgm:cxn modelId="{4A35C903-D505-4B57-BFFD-57AE7E2AFBCC}" type="presParOf" srcId="{E80667B0-11EB-4D98-935F-10B2278E6D62}" destId="{586159E7-B550-483E-95C6-572A93E60CE4}" srcOrd="0" destOrd="0" presId="urn:microsoft.com/office/officeart/2005/8/layout/hierarchy1"/>
    <dgm:cxn modelId="{729B04DD-2490-4602-B6A9-AC215276E858}" type="presParOf" srcId="{586159E7-B550-483E-95C6-572A93E60CE4}" destId="{8169B2D9-6DB2-4A99-A44C-ED21EF52F38C}" srcOrd="0" destOrd="0" presId="urn:microsoft.com/office/officeart/2005/8/layout/hierarchy1"/>
    <dgm:cxn modelId="{6A74E1F5-284C-41AF-A5CC-10222D787F18}" type="presParOf" srcId="{586159E7-B550-483E-95C6-572A93E60CE4}" destId="{F9566413-17AE-4E83-A891-A32486896D0D}" srcOrd="1" destOrd="0" presId="urn:microsoft.com/office/officeart/2005/8/layout/hierarchy1"/>
    <dgm:cxn modelId="{6CF805E2-1E38-41F8-B9B4-E1F7479F15A2}" type="presParOf" srcId="{E80667B0-11EB-4D98-935F-10B2278E6D62}" destId="{D9FAE9A9-384F-4D0D-A2AF-47614CE8422E}" srcOrd="1" destOrd="0" presId="urn:microsoft.com/office/officeart/2005/8/layout/hierarchy1"/>
    <dgm:cxn modelId="{FBC86322-B92C-4711-BF36-ABA90BE91343}" type="presParOf" srcId="{D9FAE9A9-384F-4D0D-A2AF-47614CE8422E}" destId="{34FCC61E-C30C-43D2-A641-0840EFA74BDD}" srcOrd="0" destOrd="0" presId="urn:microsoft.com/office/officeart/2005/8/layout/hierarchy1"/>
    <dgm:cxn modelId="{388C4BB9-3059-4C10-910F-CAAC68466F85}" type="presParOf" srcId="{D9FAE9A9-384F-4D0D-A2AF-47614CE8422E}" destId="{F0DF0A6E-378E-418E-8C6C-C09C63BABB97}" srcOrd="1" destOrd="0" presId="urn:microsoft.com/office/officeart/2005/8/layout/hierarchy1"/>
    <dgm:cxn modelId="{E42BD912-D6F2-4896-AC65-98536600A452}" type="presParOf" srcId="{F0DF0A6E-378E-418E-8C6C-C09C63BABB97}" destId="{EC771E56-6160-43E6-B07F-EDFD3E7E0A2C}" srcOrd="0" destOrd="0" presId="urn:microsoft.com/office/officeart/2005/8/layout/hierarchy1"/>
    <dgm:cxn modelId="{BA9E6D88-9E85-41AE-8895-5320E3804939}" type="presParOf" srcId="{EC771E56-6160-43E6-B07F-EDFD3E7E0A2C}" destId="{97411AE0-C4D1-4895-B9ED-76C21810959D}" srcOrd="0" destOrd="0" presId="urn:microsoft.com/office/officeart/2005/8/layout/hierarchy1"/>
    <dgm:cxn modelId="{8420C0B1-69CA-4F06-88DC-5BC4AA16DF3A}" type="presParOf" srcId="{EC771E56-6160-43E6-B07F-EDFD3E7E0A2C}" destId="{B9F162EE-9E10-4D4A-88EF-2F60F49DE4AE}" srcOrd="1" destOrd="0" presId="urn:microsoft.com/office/officeart/2005/8/layout/hierarchy1"/>
    <dgm:cxn modelId="{5AC604DE-1F79-434E-AF8E-7935B13430A7}" type="presParOf" srcId="{F0DF0A6E-378E-418E-8C6C-C09C63BABB97}" destId="{23FC0150-E48D-42AC-8D44-9DFEE83DE5FC}" srcOrd="1" destOrd="0" presId="urn:microsoft.com/office/officeart/2005/8/layout/hierarchy1"/>
    <dgm:cxn modelId="{96E110E2-9443-43DB-8BE0-C9E5E19616FC}" type="presParOf" srcId="{D9FAE9A9-384F-4D0D-A2AF-47614CE8422E}" destId="{B573F6CA-7D18-4540-AAA7-D7B52BA06DC7}" srcOrd="2" destOrd="0" presId="urn:microsoft.com/office/officeart/2005/8/layout/hierarchy1"/>
    <dgm:cxn modelId="{1F45242E-1FD3-4282-AA09-5CC9706BF7E7}" type="presParOf" srcId="{D9FAE9A9-384F-4D0D-A2AF-47614CE8422E}" destId="{AC590659-2915-4EDF-8F20-D9F6F63FD52E}" srcOrd="3" destOrd="0" presId="urn:microsoft.com/office/officeart/2005/8/layout/hierarchy1"/>
    <dgm:cxn modelId="{6A301589-E5A9-46B3-8056-C6122F612E60}" type="presParOf" srcId="{AC590659-2915-4EDF-8F20-D9F6F63FD52E}" destId="{6C51980B-A5C2-45E1-9893-520E94CF9F8C}" srcOrd="0" destOrd="0" presId="urn:microsoft.com/office/officeart/2005/8/layout/hierarchy1"/>
    <dgm:cxn modelId="{47D032D4-737E-4803-B496-3B4D645AB603}" type="presParOf" srcId="{6C51980B-A5C2-45E1-9893-520E94CF9F8C}" destId="{A6CBD64C-6AF9-4A66-9FE1-91776BEBD564}" srcOrd="0" destOrd="0" presId="urn:microsoft.com/office/officeart/2005/8/layout/hierarchy1"/>
    <dgm:cxn modelId="{A33C43F2-CDE8-4BCF-80EE-E65F22CC25ED}" type="presParOf" srcId="{6C51980B-A5C2-45E1-9893-520E94CF9F8C}" destId="{89382C7C-C095-4750-A33C-A5CBA69468D4}" srcOrd="1" destOrd="0" presId="urn:microsoft.com/office/officeart/2005/8/layout/hierarchy1"/>
    <dgm:cxn modelId="{8239E5D2-9733-4D37-B69C-92D1523C446C}" type="presParOf" srcId="{AC590659-2915-4EDF-8F20-D9F6F63FD52E}" destId="{F7175521-D793-4480-86D1-6A839EC85CC6}" srcOrd="1" destOrd="0" presId="urn:microsoft.com/office/officeart/2005/8/layout/hierarchy1"/>
    <dgm:cxn modelId="{FE8AA8F8-1902-4134-8B36-FD9DA53AEBEC}" type="presParOf" srcId="{D9FAE9A9-384F-4D0D-A2AF-47614CE8422E}" destId="{AB08A10E-7FF5-48CB-B50B-5FDAFF027E74}" srcOrd="4" destOrd="0" presId="urn:microsoft.com/office/officeart/2005/8/layout/hierarchy1"/>
    <dgm:cxn modelId="{4F858944-8C6E-4971-B344-B0C02C6B234C}" type="presParOf" srcId="{D9FAE9A9-384F-4D0D-A2AF-47614CE8422E}" destId="{F966FEC0-E66F-4FC7-A374-55121FE1E18A}" srcOrd="5" destOrd="0" presId="urn:microsoft.com/office/officeart/2005/8/layout/hierarchy1"/>
    <dgm:cxn modelId="{6E5E0DC9-562C-4282-8C4F-638244CD0537}" type="presParOf" srcId="{F966FEC0-E66F-4FC7-A374-55121FE1E18A}" destId="{6D1B3607-580A-4E33-B05C-C55790CFF8D9}" srcOrd="0" destOrd="0" presId="urn:microsoft.com/office/officeart/2005/8/layout/hierarchy1"/>
    <dgm:cxn modelId="{F32D43DD-958B-41BF-84C2-40A0B0CE44D3}" type="presParOf" srcId="{6D1B3607-580A-4E33-B05C-C55790CFF8D9}" destId="{C4ACC6AF-9542-42A5-AC6A-882FD8356A14}" srcOrd="0" destOrd="0" presId="urn:microsoft.com/office/officeart/2005/8/layout/hierarchy1"/>
    <dgm:cxn modelId="{803399AC-FF2F-4241-9FEF-8EE96445C20D}" type="presParOf" srcId="{6D1B3607-580A-4E33-B05C-C55790CFF8D9}" destId="{D9950B75-7C4A-4600-9F31-4C4673C4137A}" srcOrd="1" destOrd="0" presId="urn:microsoft.com/office/officeart/2005/8/layout/hierarchy1"/>
    <dgm:cxn modelId="{860F56BA-9FEE-405C-BB27-FBEC7B79D675}" type="presParOf" srcId="{F966FEC0-E66F-4FC7-A374-55121FE1E18A}" destId="{980DC270-F103-4B02-9997-8423088E5975}" srcOrd="1" destOrd="0" presId="urn:microsoft.com/office/officeart/2005/8/layout/hierarchy1"/>
    <dgm:cxn modelId="{FA834115-1F9C-43CF-A56D-B8368B0CBF57}" type="presParOf" srcId="{D9FAE9A9-384F-4D0D-A2AF-47614CE8422E}" destId="{42349951-3AFC-42DB-8F6C-078F065251A7}" srcOrd="6" destOrd="0" presId="urn:microsoft.com/office/officeart/2005/8/layout/hierarchy1"/>
    <dgm:cxn modelId="{C7788EE8-B99B-4231-A4B7-56EDEB078F4D}" type="presParOf" srcId="{D9FAE9A9-384F-4D0D-A2AF-47614CE8422E}" destId="{ACE067E4-B64A-4979-8CED-F3FCE1BD1C75}" srcOrd="7" destOrd="0" presId="urn:microsoft.com/office/officeart/2005/8/layout/hierarchy1"/>
    <dgm:cxn modelId="{208D3165-627F-488D-90D7-75E3DE6793DA}" type="presParOf" srcId="{ACE067E4-B64A-4979-8CED-F3FCE1BD1C75}" destId="{A2BD7BEB-BA61-4C74-BEF7-2BC52C1D7ECE}" srcOrd="0" destOrd="0" presId="urn:microsoft.com/office/officeart/2005/8/layout/hierarchy1"/>
    <dgm:cxn modelId="{08D36638-EFC7-4F8D-8637-5E41E632D68A}" type="presParOf" srcId="{A2BD7BEB-BA61-4C74-BEF7-2BC52C1D7ECE}" destId="{02AA79DF-8B65-4181-A318-0865958F99E6}" srcOrd="0" destOrd="0" presId="urn:microsoft.com/office/officeart/2005/8/layout/hierarchy1"/>
    <dgm:cxn modelId="{EDCB8F8F-E0AC-4295-B4FD-56EBCF423909}" type="presParOf" srcId="{A2BD7BEB-BA61-4C74-BEF7-2BC52C1D7ECE}" destId="{DD4BD64B-438F-457F-8766-8D90ECAB9D4F}" srcOrd="1" destOrd="0" presId="urn:microsoft.com/office/officeart/2005/8/layout/hierarchy1"/>
    <dgm:cxn modelId="{2E45B405-1F23-4A8C-AA27-4F6F88EC0978}" type="presParOf" srcId="{ACE067E4-B64A-4979-8CED-F3FCE1BD1C75}" destId="{4F51F123-EAC8-4E7B-997B-78EBBDB5FC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449DF9-0C49-41C7-9DAA-1058CE9757D3}" type="doc">
      <dgm:prSet loTypeId="urn:microsoft.com/office/officeart/2005/8/layout/list1" loCatId="list" qsTypeId="urn:microsoft.com/office/officeart/2005/8/quickstyle/simple4" qsCatId="simple" csTypeId="urn:microsoft.com/office/officeart/2005/8/colors/accent0_2" csCatId="mainScheme" phldr="1"/>
      <dgm:spPr/>
      <dgm:t>
        <a:bodyPr/>
        <a:lstStyle/>
        <a:p>
          <a:endParaRPr lang="en-US"/>
        </a:p>
      </dgm:t>
    </dgm:pt>
    <dgm:pt modelId="{0BD8E9EA-69C3-4B09-9C9B-C482FAEF2E8D}">
      <dgm:prSet phldrT="[Text]" custT="1"/>
      <dgm:spPr/>
      <dgm:t>
        <a:bodyPr/>
        <a:lstStyle/>
        <a:p>
          <a:r>
            <a:rPr lang="en-US" sz="1400" dirty="0" err="1"/>
            <a:t>Bất</a:t>
          </a:r>
          <a:r>
            <a:rPr lang="en-US" sz="1400" dirty="0"/>
            <a:t> </a:t>
          </a:r>
          <a:r>
            <a:rPr lang="en-US" sz="1400" dirty="0" err="1"/>
            <a:t>động</a:t>
          </a:r>
          <a:r>
            <a:rPr lang="en-US" sz="1400" dirty="0"/>
            <a:t> </a:t>
          </a:r>
          <a:r>
            <a:rPr lang="en-US" sz="1400" dirty="0" err="1"/>
            <a:t>sản</a:t>
          </a:r>
          <a:r>
            <a:rPr lang="en-US" sz="1400" dirty="0"/>
            <a:t> </a:t>
          </a:r>
          <a:r>
            <a:rPr lang="en-US" sz="1400" dirty="0" err="1"/>
            <a:t>và</a:t>
          </a:r>
          <a:r>
            <a:rPr lang="en-US" sz="1400" dirty="0"/>
            <a:t> </a:t>
          </a:r>
          <a:r>
            <a:rPr lang="en-US" sz="1400" dirty="0" err="1"/>
            <a:t>động</a:t>
          </a:r>
          <a:r>
            <a:rPr lang="en-US" sz="1400" dirty="0"/>
            <a:t> </a:t>
          </a:r>
          <a:r>
            <a:rPr lang="en-US" sz="1400" dirty="0" err="1"/>
            <a:t>sản</a:t>
          </a:r>
          <a:endParaRPr lang="en-US" sz="1400" dirty="0"/>
        </a:p>
      </dgm:t>
    </dgm:pt>
    <dgm:pt modelId="{631706F9-D9DF-4533-89C9-CB58DDEC3936}" type="parTrans" cxnId="{4E6D0995-69A4-4F5D-8F85-50EDE3E8A256}">
      <dgm:prSet/>
      <dgm:spPr/>
      <dgm:t>
        <a:bodyPr/>
        <a:lstStyle/>
        <a:p>
          <a:endParaRPr lang="en-US"/>
        </a:p>
      </dgm:t>
    </dgm:pt>
    <dgm:pt modelId="{5F034DA2-F7BC-4F2C-B381-F48F6CC06E09}" type="sibTrans" cxnId="{4E6D0995-69A4-4F5D-8F85-50EDE3E8A256}">
      <dgm:prSet/>
      <dgm:spPr/>
      <dgm:t>
        <a:bodyPr/>
        <a:lstStyle/>
        <a:p>
          <a:endParaRPr lang="en-US"/>
        </a:p>
      </dgm:t>
    </dgm:pt>
    <dgm:pt modelId="{AB8EC159-FEFB-4C56-9018-6495320667A4}">
      <dgm:prSet phldrT="[Text]" custT="1"/>
      <dgm:spPr/>
      <dgm:t>
        <a:bodyPr/>
        <a:lstStyle/>
        <a:p>
          <a:r>
            <a:rPr lang="en-US" sz="1400" dirty="0" err="1"/>
            <a:t>Tài</a:t>
          </a:r>
          <a:r>
            <a:rPr lang="en-US" sz="1400" dirty="0"/>
            <a:t> </a:t>
          </a:r>
          <a:r>
            <a:rPr lang="en-US" sz="1400" dirty="0" err="1"/>
            <a:t>sản</a:t>
          </a:r>
          <a:r>
            <a:rPr lang="en-US" sz="1400" dirty="0"/>
            <a:t> </a:t>
          </a:r>
          <a:r>
            <a:rPr lang="en-US" sz="1400" dirty="0" err="1"/>
            <a:t>hiện</a:t>
          </a:r>
          <a:r>
            <a:rPr lang="en-US" sz="1400" dirty="0"/>
            <a:t> </a:t>
          </a:r>
          <a:r>
            <a:rPr lang="en-US" sz="1400" dirty="0" err="1"/>
            <a:t>có</a:t>
          </a:r>
          <a:r>
            <a:rPr lang="en-US" sz="1400" dirty="0"/>
            <a:t> </a:t>
          </a:r>
          <a:r>
            <a:rPr lang="en-US" sz="1400" dirty="0" err="1"/>
            <a:t>và</a:t>
          </a:r>
          <a:r>
            <a:rPr lang="en-US" sz="1400" dirty="0"/>
            <a:t> </a:t>
          </a:r>
          <a:r>
            <a:rPr lang="en-US" sz="1400" dirty="0" err="1"/>
            <a:t>tài</a:t>
          </a:r>
          <a:r>
            <a:rPr lang="en-US" sz="1400" dirty="0"/>
            <a:t> </a:t>
          </a:r>
          <a:r>
            <a:rPr lang="en-US" sz="1400" dirty="0" err="1"/>
            <a:t>sản</a:t>
          </a:r>
          <a:r>
            <a:rPr lang="en-US" sz="1400" dirty="0"/>
            <a:t> </a:t>
          </a:r>
          <a:r>
            <a:rPr lang="en-US" sz="1400" dirty="0" err="1"/>
            <a:t>hình</a:t>
          </a:r>
          <a:r>
            <a:rPr lang="en-US" sz="1400" dirty="0"/>
            <a:t> </a:t>
          </a:r>
          <a:r>
            <a:rPr lang="en-US" sz="1400" dirty="0" err="1"/>
            <a:t>thành</a:t>
          </a:r>
          <a:r>
            <a:rPr lang="en-US" sz="1400" dirty="0"/>
            <a:t> </a:t>
          </a:r>
          <a:r>
            <a:rPr lang="en-US" sz="1400" dirty="0" err="1"/>
            <a:t>trong</a:t>
          </a:r>
          <a:r>
            <a:rPr lang="en-US" sz="1400" dirty="0"/>
            <a:t> </a:t>
          </a:r>
          <a:r>
            <a:rPr lang="en-US" sz="1400" dirty="0" err="1"/>
            <a:t>tương</a:t>
          </a:r>
          <a:r>
            <a:rPr lang="en-US" sz="1400" dirty="0"/>
            <a:t> </a:t>
          </a:r>
          <a:r>
            <a:rPr lang="en-US" sz="1400" dirty="0" err="1"/>
            <a:t>lai</a:t>
          </a:r>
          <a:endParaRPr lang="en-US" sz="1400" dirty="0"/>
        </a:p>
      </dgm:t>
    </dgm:pt>
    <dgm:pt modelId="{AFD116BE-132B-4AA1-BC4A-C4FFAA862621}" type="parTrans" cxnId="{3A6B1E85-42EE-4DA1-8C93-CACCD84AA69E}">
      <dgm:prSet/>
      <dgm:spPr/>
      <dgm:t>
        <a:bodyPr/>
        <a:lstStyle/>
        <a:p>
          <a:endParaRPr lang="en-US"/>
        </a:p>
      </dgm:t>
    </dgm:pt>
    <dgm:pt modelId="{EAF82EB4-2096-4E09-921A-9C3364CF1059}" type="sibTrans" cxnId="{3A6B1E85-42EE-4DA1-8C93-CACCD84AA69E}">
      <dgm:prSet/>
      <dgm:spPr/>
      <dgm:t>
        <a:bodyPr/>
        <a:lstStyle/>
        <a:p>
          <a:endParaRPr lang="en-US"/>
        </a:p>
      </dgm:t>
    </dgm:pt>
    <dgm:pt modelId="{C9D886BE-D62D-4D4D-B191-6627E6974661}">
      <dgm:prSet phldrT="[Text]" custT="1"/>
      <dgm:spPr/>
      <dgm:t>
        <a:bodyPr/>
        <a:lstStyle/>
        <a:p>
          <a:r>
            <a:rPr lang="en-US" sz="1400" dirty="0"/>
            <a:t>Hoa </a:t>
          </a:r>
          <a:r>
            <a:rPr lang="en-US" sz="1400" dirty="0" err="1"/>
            <a:t>lợi</a:t>
          </a:r>
          <a:r>
            <a:rPr lang="en-US" sz="1400" dirty="0"/>
            <a:t> </a:t>
          </a:r>
          <a:r>
            <a:rPr lang="en-US" sz="1400" dirty="0" err="1"/>
            <a:t>và</a:t>
          </a:r>
          <a:r>
            <a:rPr lang="en-US" sz="1400" dirty="0"/>
            <a:t> </a:t>
          </a:r>
          <a:r>
            <a:rPr lang="en-US" sz="1400" dirty="0" err="1"/>
            <a:t>lợi</a:t>
          </a:r>
          <a:r>
            <a:rPr lang="en-US" sz="1400" dirty="0"/>
            <a:t> </a:t>
          </a:r>
          <a:r>
            <a:rPr lang="en-US" sz="1400" dirty="0" err="1"/>
            <a:t>tức</a:t>
          </a:r>
          <a:endParaRPr lang="en-US" sz="1400" dirty="0"/>
        </a:p>
      </dgm:t>
    </dgm:pt>
    <dgm:pt modelId="{08BC5AD0-66F6-43F2-82FA-5CA82F5D740E}" type="parTrans" cxnId="{99FB2A53-E2ED-4E9A-A7D8-10F73DBC00C8}">
      <dgm:prSet/>
      <dgm:spPr/>
      <dgm:t>
        <a:bodyPr/>
        <a:lstStyle/>
        <a:p>
          <a:endParaRPr lang="en-US"/>
        </a:p>
      </dgm:t>
    </dgm:pt>
    <dgm:pt modelId="{5AFDDD0F-1F50-425C-A6DE-9D5B1AD9B2BE}" type="sibTrans" cxnId="{99FB2A53-E2ED-4E9A-A7D8-10F73DBC00C8}">
      <dgm:prSet/>
      <dgm:spPr/>
      <dgm:t>
        <a:bodyPr/>
        <a:lstStyle/>
        <a:p>
          <a:endParaRPr lang="en-US"/>
        </a:p>
      </dgm:t>
    </dgm:pt>
    <dgm:pt modelId="{B157F597-7235-4450-9A90-0C46FF30C3AE}">
      <dgm:prSet phldrT="[Text]" custT="1"/>
      <dgm:spPr/>
      <dgm:t>
        <a:bodyPr/>
        <a:lstStyle/>
        <a:p>
          <a:r>
            <a:rPr lang="en-US" sz="1400" dirty="0" err="1"/>
            <a:t>Vật</a:t>
          </a:r>
          <a:r>
            <a:rPr lang="en-US" sz="1400" dirty="0"/>
            <a:t> </a:t>
          </a:r>
          <a:r>
            <a:rPr lang="en-US" sz="1400" dirty="0" err="1"/>
            <a:t>chính</a:t>
          </a:r>
          <a:r>
            <a:rPr lang="en-US" sz="1400" dirty="0"/>
            <a:t> </a:t>
          </a:r>
          <a:r>
            <a:rPr lang="en-US" sz="1400" dirty="0" err="1"/>
            <a:t>và</a:t>
          </a:r>
          <a:r>
            <a:rPr lang="en-US" sz="1400" dirty="0"/>
            <a:t> </a:t>
          </a:r>
          <a:r>
            <a:rPr lang="en-US" sz="1400" dirty="0" err="1"/>
            <a:t>vật</a:t>
          </a:r>
          <a:r>
            <a:rPr lang="en-US" sz="1400" dirty="0"/>
            <a:t> </a:t>
          </a:r>
          <a:r>
            <a:rPr lang="en-US" sz="1400" dirty="0" err="1"/>
            <a:t>phụ</a:t>
          </a:r>
          <a:endParaRPr lang="en-US" sz="1400" dirty="0"/>
        </a:p>
      </dgm:t>
    </dgm:pt>
    <dgm:pt modelId="{8D53DF54-1B9F-4A20-AD2E-8B71A5FBA33B}" type="parTrans" cxnId="{1864222D-D077-46E6-AF81-9E3F653C8CD4}">
      <dgm:prSet/>
      <dgm:spPr/>
      <dgm:t>
        <a:bodyPr/>
        <a:lstStyle/>
        <a:p>
          <a:endParaRPr lang="en-US"/>
        </a:p>
      </dgm:t>
    </dgm:pt>
    <dgm:pt modelId="{FAF06ACB-C329-4DC0-882C-6CE9AA31D193}" type="sibTrans" cxnId="{1864222D-D077-46E6-AF81-9E3F653C8CD4}">
      <dgm:prSet/>
      <dgm:spPr/>
      <dgm:t>
        <a:bodyPr/>
        <a:lstStyle/>
        <a:p>
          <a:endParaRPr lang="en-US"/>
        </a:p>
      </dgm:t>
    </dgm:pt>
    <dgm:pt modelId="{23AB357A-D58C-4A15-A565-FBC5DE5E0141}">
      <dgm:prSet phldrT="[Text]" custT="1"/>
      <dgm:spPr/>
      <dgm:t>
        <a:bodyPr/>
        <a:lstStyle/>
        <a:p>
          <a:r>
            <a:rPr lang="en-US" sz="1400" dirty="0" err="1"/>
            <a:t>Vật</a:t>
          </a:r>
          <a:r>
            <a:rPr lang="en-US" sz="1400" dirty="0"/>
            <a:t> chia </a:t>
          </a:r>
          <a:r>
            <a:rPr lang="en-US" sz="1400" dirty="0" err="1"/>
            <a:t>được</a:t>
          </a:r>
          <a:r>
            <a:rPr lang="en-US" sz="1400" dirty="0"/>
            <a:t> </a:t>
          </a:r>
          <a:r>
            <a:rPr lang="en-US" sz="1400" dirty="0" err="1"/>
            <a:t>và</a:t>
          </a:r>
          <a:r>
            <a:rPr lang="en-US" sz="1400" dirty="0"/>
            <a:t> </a:t>
          </a:r>
          <a:r>
            <a:rPr lang="en-US" sz="1400" dirty="0" err="1"/>
            <a:t>vật</a:t>
          </a:r>
          <a:r>
            <a:rPr lang="en-US" sz="1400" dirty="0"/>
            <a:t> </a:t>
          </a:r>
          <a:r>
            <a:rPr lang="en-US" sz="1400" dirty="0" err="1"/>
            <a:t>không</a:t>
          </a:r>
          <a:r>
            <a:rPr lang="en-US" sz="1400" dirty="0"/>
            <a:t> chia </a:t>
          </a:r>
          <a:r>
            <a:rPr lang="en-US" sz="1400" dirty="0" err="1"/>
            <a:t>được</a:t>
          </a:r>
          <a:endParaRPr lang="en-US" sz="1400" dirty="0"/>
        </a:p>
      </dgm:t>
    </dgm:pt>
    <dgm:pt modelId="{726E681D-4072-4E0B-9A5E-9362ADF6AC7D}" type="parTrans" cxnId="{A2F247C1-7B10-455E-990F-3E66BA317C12}">
      <dgm:prSet/>
      <dgm:spPr/>
      <dgm:t>
        <a:bodyPr/>
        <a:lstStyle/>
        <a:p>
          <a:endParaRPr lang="en-US"/>
        </a:p>
      </dgm:t>
    </dgm:pt>
    <dgm:pt modelId="{E86C9101-AFEE-48C1-9617-5F16AE3EB84E}" type="sibTrans" cxnId="{A2F247C1-7B10-455E-990F-3E66BA317C12}">
      <dgm:prSet/>
      <dgm:spPr/>
      <dgm:t>
        <a:bodyPr/>
        <a:lstStyle/>
        <a:p>
          <a:endParaRPr lang="en-US"/>
        </a:p>
      </dgm:t>
    </dgm:pt>
    <dgm:pt modelId="{2636DA96-0FD3-4752-B296-EA320BEC7B34}">
      <dgm:prSet phldrT="[Text]" custT="1"/>
      <dgm:spPr/>
      <dgm:t>
        <a:bodyPr/>
        <a:lstStyle/>
        <a:p>
          <a:r>
            <a:rPr lang="en-US" sz="1400" dirty="0" err="1"/>
            <a:t>Vật</a:t>
          </a:r>
          <a:r>
            <a:rPr lang="en-US" sz="1400" dirty="0"/>
            <a:t> </a:t>
          </a:r>
          <a:r>
            <a:rPr lang="en-US" sz="1400" dirty="0" err="1"/>
            <a:t>tiêu</a:t>
          </a:r>
          <a:r>
            <a:rPr lang="en-US" sz="1400" dirty="0"/>
            <a:t> hao </a:t>
          </a:r>
          <a:r>
            <a:rPr lang="en-US" sz="1400" dirty="0" err="1"/>
            <a:t>và</a:t>
          </a:r>
          <a:r>
            <a:rPr lang="en-US" sz="1400" dirty="0"/>
            <a:t> </a:t>
          </a:r>
          <a:r>
            <a:rPr lang="en-US" sz="1400" dirty="0" err="1"/>
            <a:t>vật</a:t>
          </a:r>
          <a:r>
            <a:rPr lang="en-US" sz="1400" dirty="0"/>
            <a:t> </a:t>
          </a:r>
          <a:r>
            <a:rPr lang="en-US" sz="1400" dirty="0" err="1"/>
            <a:t>không</a:t>
          </a:r>
          <a:r>
            <a:rPr lang="en-US" sz="1400" dirty="0"/>
            <a:t> </a:t>
          </a:r>
          <a:r>
            <a:rPr lang="en-US" sz="1400" dirty="0" err="1"/>
            <a:t>tiêu</a:t>
          </a:r>
          <a:r>
            <a:rPr lang="en-US" sz="1400" dirty="0"/>
            <a:t> hao</a:t>
          </a:r>
        </a:p>
      </dgm:t>
    </dgm:pt>
    <dgm:pt modelId="{7EF3C3EE-ED2D-4AD2-AB4C-27B478DF9510}" type="parTrans" cxnId="{834D6E77-C493-4A69-85F7-5B2A20DC78EC}">
      <dgm:prSet/>
      <dgm:spPr/>
      <dgm:t>
        <a:bodyPr/>
        <a:lstStyle/>
        <a:p>
          <a:endParaRPr lang="en-US"/>
        </a:p>
      </dgm:t>
    </dgm:pt>
    <dgm:pt modelId="{8B2142C7-B947-4664-B22A-A5632C48396B}" type="sibTrans" cxnId="{834D6E77-C493-4A69-85F7-5B2A20DC78EC}">
      <dgm:prSet/>
      <dgm:spPr/>
      <dgm:t>
        <a:bodyPr/>
        <a:lstStyle/>
        <a:p>
          <a:endParaRPr lang="en-US"/>
        </a:p>
      </dgm:t>
    </dgm:pt>
    <dgm:pt modelId="{5EDD488A-BFD0-4182-A1CC-FE17223DE84F}">
      <dgm:prSet phldrT="[Text]" custT="1"/>
      <dgm:spPr/>
      <dgm:t>
        <a:bodyPr/>
        <a:lstStyle/>
        <a:p>
          <a:r>
            <a:rPr lang="en-US" sz="1400" dirty="0" err="1"/>
            <a:t>Vật</a:t>
          </a:r>
          <a:r>
            <a:rPr lang="en-US" sz="1400" dirty="0"/>
            <a:t> </a:t>
          </a:r>
          <a:r>
            <a:rPr lang="en-US" sz="1400" dirty="0" err="1"/>
            <a:t>cùng</a:t>
          </a:r>
          <a:r>
            <a:rPr lang="en-US" sz="1400" dirty="0"/>
            <a:t> </a:t>
          </a:r>
          <a:r>
            <a:rPr lang="en-US" sz="1400" dirty="0" err="1"/>
            <a:t>loại</a:t>
          </a:r>
          <a:r>
            <a:rPr lang="en-US" sz="1400" dirty="0"/>
            <a:t> </a:t>
          </a:r>
          <a:r>
            <a:rPr lang="en-US" sz="1400" dirty="0" err="1"/>
            <a:t>và</a:t>
          </a:r>
          <a:r>
            <a:rPr lang="en-US" sz="1400" dirty="0"/>
            <a:t> </a:t>
          </a:r>
          <a:r>
            <a:rPr lang="en-US" sz="1400" dirty="0" err="1"/>
            <a:t>vật</a:t>
          </a:r>
          <a:r>
            <a:rPr lang="en-US" sz="1400" dirty="0"/>
            <a:t> </a:t>
          </a:r>
          <a:r>
            <a:rPr lang="en-US" sz="1400" dirty="0" err="1"/>
            <a:t>đặc</a:t>
          </a:r>
          <a:r>
            <a:rPr lang="en-US" sz="1400" dirty="0"/>
            <a:t> </a:t>
          </a:r>
          <a:r>
            <a:rPr lang="en-US" sz="1400" dirty="0" err="1"/>
            <a:t>định</a:t>
          </a:r>
          <a:endParaRPr lang="en-US" sz="1400" dirty="0"/>
        </a:p>
      </dgm:t>
    </dgm:pt>
    <dgm:pt modelId="{6D8BCB89-DB5D-47DD-AB83-FE62F91B9A79}" type="parTrans" cxnId="{3F4530B3-94CA-4595-97C4-1393E6DD63BD}">
      <dgm:prSet/>
      <dgm:spPr/>
      <dgm:t>
        <a:bodyPr/>
        <a:lstStyle/>
        <a:p>
          <a:endParaRPr lang="en-US"/>
        </a:p>
      </dgm:t>
    </dgm:pt>
    <dgm:pt modelId="{6C172594-5B4C-4593-8055-6A64897D6A7D}" type="sibTrans" cxnId="{3F4530B3-94CA-4595-97C4-1393E6DD63BD}">
      <dgm:prSet/>
      <dgm:spPr/>
      <dgm:t>
        <a:bodyPr/>
        <a:lstStyle/>
        <a:p>
          <a:endParaRPr lang="en-US"/>
        </a:p>
      </dgm:t>
    </dgm:pt>
    <dgm:pt modelId="{30CBF313-574E-4D7A-AB9A-EC67A61FA1F4}">
      <dgm:prSet phldrT="[Text]" custT="1"/>
      <dgm:spPr/>
      <dgm:t>
        <a:bodyPr/>
        <a:lstStyle/>
        <a:p>
          <a:r>
            <a:rPr lang="en-US" sz="1400" dirty="0" err="1"/>
            <a:t>Vật</a:t>
          </a:r>
          <a:r>
            <a:rPr lang="en-US" sz="1400" dirty="0"/>
            <a:t> </a:t>
          </a:r>
          <a:r>
            <a:rPr lang="en-US" sz="1400" dirty="0" err="1"/>
            <a:t>đồng</a:t>
          </a:r>
          <a:r>
            <a:rPr lang="en-US" sz="1400" dirty="0"/>
            <a:t> </a:t>
          </a:r>
          <a:r>
            <a:rPr lang="en-US" sz="1400" dirty="0" err="1"/>
            <a:t>bộ</a:t>
          </a:r>
          <a:endParaRPr lang="en-US" sz="1400" dirty="0"/>
        </a:p>
      </dgm:t>
    </dgm:pt>
    <dgm:pt modelId="{0D796767-C3D5-4B49-BC2B-2B64E30637CE}" type="parTrans" cxnId="{886D53E1-2053-4612-BB8E-4327D645FD2A}">
      <dgm:prSet/>
      <dgm:spPr/>
      <dgm:t>
        <a:bodyPr/>
        <a:lstStyle/>
        <a:p>
          <a:endParaRPr lang="en-US"/>
        </a:p>
      </dgm:t>
    </dgm:pt>
    <dgm:pt modelId="{FBECA0DC-6247-4F15-BD8A-66BA504A7BAE}" type="sibTrans" cxnId="{886D53E1-2053-4612-BB8E-4327D645FD2A}">
      <dgm:prSet/>
      <dgm:spPr/>
      <dgm:t>
        <a:bodyPr/>
        <a:lstStyle/>
        <a:p>
          <a:endParaRPr lang="en-US"/>
        </a:p>
      </dgm:t>
    </dgm:pt>
    <dgm:pt modelId="{9AA8E2EF-4004-409E-8C32-DE28D1AAE98C}" type="pres">
      <dgm:prSet presAssocID="{0B449DF9-0C49-41C7-9DAA-1058CE9757D3}" presName="linear" presStyleCnt="0">
        <dgm:presLayoutVars>
          <dgm:dir/>
          <dgm:animLvl val="lvl"/>
          <dgm:resizeHandles val="exact"/>
        </dgm:presLayoutVars>
      </dgm:prSet>
      <dgm:spPr/>
    </dgm:pt>
    <dgm:pt modelId="{4ECD48AF-6059-42B8-BA68-4426D27F486D}" type="pres">
      <dgm:prSet presAssocID="{0BD8E9EA-69C3-4B09-9C9B-C482FAEF2E8D}" presName="parentLin" presStyleCnt="0"/>
      <dgm:spPr/>
    </dgm:pt>
    <dgm:pt modelId="{3EA67810-87D1-4BF0-B91C-0349B38FB925}" type="pres">
      <dgm:prSet presAssocID="{0BD8E9EA-69C3-4B09-9C9B-C482FAEF2E8D}" presName="parentLeftMargin" presStyleLbl="node1" presStyleIdx="0" presStyleCnt="8"/>
      <dgm:spPr/>
    </dgm:pt>
    <dgm:pt modelId="{0268D5A7-BFCA-4656-9E4F-DCF20BDFE102}" type="pres">
      <dgm:prSet presAssocID="{0BD8E9EA-69C3-4B09-9C9B-C482FAEF2E8D}" presName="parentText" presStyleLbl="node1" presStyleIdx="0" presStyleCnt="8">
        <dgm:presLayoutVars>
          <dgm:chMax val="0"/>
          <dgm:bulletEnabled val="1"/>
        </dgm:presLayoutVars>
      </dgm:prSet>
      <dgm:spPr/>
    </dgm:pt>
    <dgm:pt modelId="{1EF5F6B9-6760-40DE-8892-664899211133}" type="pres">
      <dgm:prSet presAssocID="{0BD8E9EA-69C3-4B09-9C9B-C482FAEF2E8D}" presName="negativeSpace" presStyleCnt="0"/>
      <dgm:spPr/>
    </dgm:pt>
    <dgm:pt modelId="{4644C587-2776-4E52-AF81-F4946C081B7F}" type="pres">
      <dgm:prSet presAssocID="{0BD8E9EA-69C3-4B09-9C9B-C482FAEF2E8D}" presName="childText" presStyleLbl="conFgAcc1" presStyleIdx="0" presStyleCnt="8">
        <dgm:presLayoutVars>
          <dgm:bulletEnabled val="1"/>
        </dgm:presLayoutVars>
      </dgm:prSet>
      <dgm:spPr/>
    </dgm:pt>
    <dgm:pt modelId="{375F7674-957E-4E34-BC0C-2FF749D73030}" type="pres">
      <dgm:prSet presAssocID="{5F034DA2-F7BC-4F2C-B381-F48F6CC06E09}" presName="spaceBetweenRectangles" presStyleCnt="0"/>
      <dgm:spPr/>
    </dgm:pt>
    <dgm:pt modelId="{5E11A157-EDFE-4C17-9346-AFF8E008A4BB}" type="pres">
      <dgm:prSet presAssocID="{AB8EC159-FEFB-4C56-9018-6495320667A4}" presName="parentLin" presStyleCnt="0"/>
      <dgm:spPr/>
    </dgm:pt>
    <dgm:pt modelId="{E96D4898-9CBD-4ED5-9379-357F413DA372}" type="pres">
      <dgm:prSet presAssocID="{AB8EC159-FEFB-4C56-9018-6495320667A4}" presName="parentLeftMargin" presStyleLbl="node1" presStyleIdx="0" presStyleCnt="8"/>
      <dgm:spPr/>
    </dgm:pt>
    <dgm:pt modelId="{426F8798-6FC4-4430-92B9-9471A34B402C}" type="pres">
      <dgm:prSet presAssocID="{AB8EC159-FEFB-4C56-9018-6495320667A4}" presName="parentText" presStyleLbl="node1" presStyleIdx="1" presStyleCnt="8">
        <dgm:presLayoutVars>
          <dgm:chMax val="0"/>
          <dgm:bulletEnabled val="1"/>
        </dgm:presLayoutVars>
      </dgm:prSet>
      <dgm:spPr/>
    </dgm:pt>
    <dgm:pt modelId="{6DFEA3AA-BB47-4C35-9B73-9F3CCC8B61F4}" type="pres">
      <dgm:prSet presAssocID="{AB8EC159-FEFB-4C56-9018-6495320667A4}" presName="negativeSpace" presStyleCnt="0"/>
      <dgm:spPr/>
    </dgm:pt>
    <dgm:pt modelId="{170AF996-7890-403C-A236-6D6576841F00}" type="pres">
      <dgm:prSet presAssocID="{AB8EC159-FEFB-4C56-9018-6495320667A4}" presName="childText" presStyleLbl="conFgAcc1" presStyleIdx="1" presStyleCnt="8">
        <dgm:presLayoutVars>
          <dgm:bulletEnabled val="1"/>
        </dgm:presLayoutVars>
      </dgm:prSet>
      <dgm:spPr/>
    </dgm:pt>
    <dgm:pt modelId="{31A6E73C-66E3-44A2-AEA1-11D113F37A71}" type="pres">
      <dgm:prSet presAssocID="{EAF82EB4-2096-4E09-921A-9C3364CF1059}" presName="spaceBetweenRectangles" presStyleCnt="0"/>
      <dgm:spPr/>
    </dgm:pt>
    <dgm:pt modelId="{65E87389-E085-4ADC-A148-20E7CB2ED02F}" type="pres">
      <dgm:prSet presAssocID="{C9D886BE-D62D-4D4D-B191-6627E6974661}" presName="parentLin" presStyleCnt="0"/>
      <dgm:spPr/>
    </dgm:pt>
    <dgm:pt modelId="{BC73C2E3-1832-4313-864E-02DFC8E538DE}" type="pres">
      <dgm:prSet presAssocID="{C9D886BE-D62D-4D4D-B191-6627E6974661}" presName="parentLeftMargin" presStyleLbl="node1" presStyleIdx="1" presStyleCnt="8"/>
      <dgm:spPr/>
    </dgm:pt>
    <dgm:pt modelId="{9168C76A-C7DD-4548-A8B6-430F978E5AC8}" type="pres">
      <dgm:prSet presAssocID="{C9D886BE-D62D-4D4D-B191-6627E6974661}" presName="parentText" presStyleLbl="node1" presStyleIdx="2" presStyleCnt="8">
        <dgm:presLayoutVars>
          <dgm:chMax val="0"/>
          <dgm:bulletEnabled val="1"/>
        </dgm:presLayoutVars>
      </dgm:prSet>
      <dgm:spPr/>
    </dgm:pt>
    <dgm:pt modelId="{8A65047F-08DF-4AC1-86F9-39E01BBC1231}" type="pres">
      <dgm:prSet presAssocID="{C9D886BE-D62D-4D4D-B191-6627E6974661}" presName="negativeSpace" presStyleCnt="0"/>
      <dgm:spPr/>
    </dgm:pt>
    <dgm:pt modelId="{1043112D-751D-4625-B1C1-1B5A1DB7CE9C}" type="pres">
      <dgm:prSet presAssocID="{C9D886BE-D62D-4D4D-B191-6627E6974661}" presName="childText" presStyleLbl="conFgAcc1" presStyleIdx="2" presStyleCnt="8">
        <dgm:presLayoutVars>
          <dgm:bulletEnabled val="1"/>
        </dgm:presLayoutVars>
      </dgm:prSet>
      <dgm:spPr/>
    </dgm:pt>
    <dgm:pt modelId="{6F7B3DAF-B4E7-406B-B2FE-2076A985AC9D}" type="pres">
      <dgm:prSet presAssocID="{5AFDDD0F-1F50-425C-A6DE-9D5B1AD9B2BE}" presName="spaceBetweenRectangles" presStyleCnt="0"/>
      <dgm:spPr/>
    </dgm:pt>
    <dgm:pt modelId="{4F1DE401-5E57-4652-8043-DFA4CEF50BC4}" type="pres">
      <dgm:prSet presAssocID="{B157F597-7235-4450-9A90-0C46FF30C3AE}" presName="parentLin" presStyleCnt="0"/>
      <dgm:spPr/>
    </dgm:pt>
    <dgm:pt modelId="{C9158263-D7B9-43CE-87FF-BC02E1824A8D}" type="pres">
      <dgm:prSet presAssocID="{B157F597-7235-4450-9A90-0C46FF30C3AE}" presName="parentLeftMargin" presStyleLbl="node1" presStyleIdx="2" presStyleCnt="8"/>
      <dgm:spPr/>
    </dgm:pt>
    <dgm:pt modelId="{D08E90C5-A9D4-439D-B124-687B57616A97}" type="pres">
      <dgm:prSet presAssocID="{B157F597-7235-4450-9A90-0C46FF30C3AE}" presName="parentText" presStyleLbl="node1" presStyleIdx="3" presStyleCnt="8">
        <dgm:presLayoutVars>
          <dgm:chMax val="0"/>
          <dgm:bulletEnabled val="1"/>
        </dgm:presLayoutVars>
      </dgm:prSet>
      <dgm:spPr/>
    </dgm:pt>
    <dgm:pt modelId="{47817DF3-AEEA-46D7-9803-68297C577ACE}" type="pres">
      <dgm:prSet presAssocID="{B157F597-7235-4450-9A90-0C46FF30C3AE}" presName="negativeSpace" presStyleCnt="0"/>
      <dgm:spPr/>
    </dgm:pt>
    <dgm:pt modelId="{AA0E7985-65A4-4CF6-BED5-284EBB316FA2}" type="pres">
      <dgm:prSet presAssocID="{B157F597-7235-4450-9A90-0C46FF30C3AE}" presName="childText" presStyleLbl="conFgAcc1" presStyleIdx="3" presStyleCnt="8">
        <dgm:presLayoutVars>
          <dgm:bulletEnabled val="1"/>
        </dgm:presLayoutVars>
      </dgm:prSet>
      <dgm:spPr/>
    </dgm:pt>
    <dgm:pt modelId="{E336B0E9-DD1F-412F-B15F-EFC081480B15}" type="pres">
      <dgm:prSet presAssocID="{FAF06ACB-C329-4DC0-882C-6CE9AA31D193}" presName="spaceBetweenRectangles" presStyleCnt="0"/>
      <dgm:spPr/>
    </dgm:pt>
    <dgm:pt modelId="{C0526087-F967-42C4-9F18-71B2BEBE08D3}" type="pres">
      <dgm:prSet presAssocID="{23AB357A-D58C-4A15-A565-FBC5DE5E0141}" presName="parentLin" presStyleCnt="0"/>
      <dgm:spPr/>
    </dgm:pt>
    <dgm:pt modelId="{A1FEDEDE-4601-4969-8336-43DC4E6D4DE2}" type="pres">
      <dgm:prSet presAssocID="{23AB357A-D58C-4A15-A565-FBC5DE5E0141}" presName="parentLeftMargin" presStyleLbl="node1" presStyleIdx="3" presStyleCnt="8"/>
      <dgm:spPr/>
    </dgm:pt>
    <dgm:pt modelId="{199BDB24-267B-43BE-8941-B0D46ADD818F}" type="pres">
      <dgm:prSet presAssocID="{23AB357A-D58C-4A15-A565-FBC5DE5E0141}" presName="parentText" presStyleLbl="node1" presStyleIdx="4" presStyleCnt="8">
        <dgm:presLayoutVars>
          <dgm:chMax val="0"/>
          <dgm:bulletEnabled val="1"/>
        </dgm:presLayoutVars>
      </dgm:prSet>
      <dgm:spPr/>
    </dgm:pt>
    <dgm:pt modelId="{DF9B5AEF-54F4-45DC-9970-B4E0499267B9}" type="pres">
      <dgm:prSet presAssocID="{23AB357A-D58C-4A15-A565-FBC5DE5E0141}" presName="negativeSpace" presStyleCnt="0"/>
      <dgm:spPr/>
    </dgm:pt>
    <dgm:pt modelId="{02BAA556-68AB-4B2D-BE8E-8A522798A7FA}" type="pres">
      <dgm:prSet presAssocID="{23AB357A-D58C-4A15-A565-FBC5DE5E0141}" presName="childText" presStyleLbl="conFgAcc1" presStyleIdx="4" presStyleCnt="8">
        <dgm:presLayoutVars>
          <dgm:bulletEnabled val="1"/>
        </dgm:presLayoutVars>
      </dgm:prSet>
      <dgm:spPr/>
    </dgm:pt>
    <dgm:pt modelId="{3DEA136E-A868-4649-87B0-C614131D8C71}" type="pres">
      <dgm:prSet presAssocID="{E86C9101-AFEE-48C1-9617-5F16AE3EB84E}" presName="spaceBetweenRectangles" presStyleCnt="0"/>
      <dgm:spPr/>
    </dgm:pt>
    <dgm:pt modelId="{B2970CE0-817D-4736-A218-B237D76398A7}" type="pres">
      <dgm:prSet presAssocID="{2636DA96-0FD3-4752-B296-EA320BEC7B34}" presName="parentLin" presStyleCnt="0"/>
      <dgm:spPr/>
    </dgm:pt>
    <dgm:pt modelId="{AF5F29BF-5ED8-4F3F-B850-D4038D89138D}" type="pres">
      <dgm:prSet presAssocID="{2636DA96-0FD3-4752-B296-EA320BEC7B34}" presName="parentLeftMargin" presStyleLbl="node1" presStyleIdx="4" presStyleCnt="8"/>
      <dgm:spPr/>
    </dgm:pt>
    <dgm:pt modelId="{5C1DDBE9-3BD6-498E-8ED1-633997602509}" type="pres">
      <dgm:prSet presAssocID="{2636DA96-0FD3-4752-B296-EA320BEC7B34}" presName="parentText" presStyleLbl="node1" presStyleIdx="5" presStyleCnt="8">
        <dgm:presLayoutVars>
          <dgm:chMax val="0"/>
          <dgm:bulletEnabled val="1"/>
        </dgm:presLayoutVars>
      </dgm:prSet>
      <dgm:spPr/>
    </dgm:pt>
    <dgm:pt modelId="{1035D075-48E6-4A91-9B0A-417FC7F4A07A}" type="pres">
      <dgm:prSet presAssocID="{2636DA96-0FD3-4752-B296-EA320BEC7B34}" presName="negativeSpace" presStyleCnt="0"/>
      <dgm:spPr/>
    </dgm:pt>
    <dgm:pt modelId="{E82131A1-ECE2-46CB-8C1A-521214569918}" type="pres">
      <dgm:prSet presAssocID="{2636DA96-0FD3-4752-B296-EA320BEC7B34}" presName="childText" presStyleLbl="conFgAcc1" presStyleIdx="5" presStyleCnt="8">
        <dgm:presLayoutVars>
          <dgm:bulletEnabled val="1"/>
        </dgm:presLayoutVars>
      </dgm:prSet>
      <dgm:spPr/>
    </dgm:pt>
    <dgm:pt modelId="{157DADED-EB5F-4FED-B2E1-14F213283579}" type="pres">
      <dgm:prSet presAssocID="{8B2142C7-B947-4664-B22A-A5632C48396B}" presName="spaceBetweenRectangles" presStyleCnt="0"/>
      <dgm:spPr/>
    </dgm:pt>
    <dgm:pt modelId="{04F5E9E6-7E58-4947-A22A-4DD3CF0AF729}" type="pres">
      <dgm:prSet presAssocID="{5EDD488A-BFD0-4182-A1CC-FE17223DE84F}" presName="parentLin" presStyleCnt="0"/>
      <dgm:spPr/>
    </dgm:pt>
    <dgm:pt modelId="{A5DA894D-DEF0-4731-97F7-6BAF60227C9E}" type="pres">
      <dgm:prSet presAssocID="{5EDD488A-BFD0-4182-A1CC-FE17223DE84F}" presName="parentLeftMargin" presStyleLbl="node1" presStyleIdx="5" presStyleCnt="8"/>
      <dgm:spPr/>
    </dgm:pt>
    <dgm:pt modelId="{9A35F396-5F67-4663-923C-8ECDCCA2AE03}" type="pres">
      <dgm:prSet presAssocID="{5EDD488A-BFD0-4182-A1CC-FE17223DE84F}" presName="parentText" presStyleLbl="node1" presStyleIdx="6" presStyleCnt="8">
        <dgm:presLayoutVars>
          <dgm:chMax val="0"/>
          <dgm:bulletEnabled val="1"/>
        </dgm:presLayoutVars>
      </dgm:prSet>
      <dgm:spPr/>
    </dgm:pt>
    <dgm:pt modelId="{E954E135-6493-49D3-BBAA-0EFEA8B5FCD9}" type="pres">
      <dgm:prSet presAssocID="{5EDD488A-BFD0-4182-A1CC-FE17223DE84F}" presName="negativeSpace" presStyleCnt="0"/>
      <dgm:spPr/>
    </dgm:pt>
    <dgm:pt modelId="{A9E5D475-DC8E-4C14-A8FD-67181F4E051D}" type="pres">
      <dgm:prSet presAssocID="{5EDD488A-BFD0-4182-A1CC-FE17223DE84F}" presName="childText" presStyleLbl="conFgAcc1" presStyleIdx="6" presStyleCnt="8">
        <dgm:presLayoutVars>
          <dgm:bulletEnabled val="1"/>
        </dgm:presLayoutVars>
      </dgm:prSet>
      <dgm:spPr/>
    </dgm:pt>
    <dgm:pt modelId="{5746FE0A-E2E6-419D-8174-1649045533FB}" type="pres">
      <dgm:prSet presAssocID="{6C172594-5B4C-4593-8055-6A64897D6A7D}" presName="spaceBetweenRectangles" presStyleCnt="0"/>
      <dgm:spPr/>
    </dgm:pt>
    <dgm:pt modelId="{F3844BF6-479A-4C45-A96B-C0C098551273}" type="pres">
      <dgm:prSet presAssocID="{30CBF313-574E-4D7A-AB9A-EC67A61FA1F4}" presName="parentLin" presStyleCnt="0"/>
      <dgm:spPr/>
    </dgm:pt>
    <dgm:pt modelId="{31FB8177-ECD2-42E2-AC39-15E542045B8B}" type="pres">
      <dgm:prSet presAssocID="{30CBF313-574E-4D7A-AB9A-EC67A61FA1F4}" presName="parentLeftMargin" presStyleLbl="node1" presStyleIdx="6" presStyleCnt="8"/>
      <dgm:spPr/>
    </dgm:pt>
    <dgm:pt modelId="{4FA409EE-C8DE-4614-A8BF-D9E595EFF2A6}" type="pres">
      <dgm:prSet presAssocID="{30CBF313-574E-4D7A-AB9A-EC67A61FA1F4}" presName="parentText" presStyleLbl="node1" presStyleIdx="7" presStyleCnt="8">
        <dgm:presLayoutVars>
          <dgm:chMax val="0"/>
          <dgm:bulletEnabled val="1"/>
        </dgm:presLayoutVars>
      </dgm:prSet>
      <dgm:spPr/>
    </dgm:pt>
    <dgm:pt modelId="{81380463-5EFA-4D0A-AB3D-A6B65D82492D}" type="pres">
      <dgm:prSet presAssocID="{30CBF313-574E-4D7A-AB9A-EC67A61FA1F4}" presName="negativeSpace" presStyleCnt="0"/>
      <dgm:spPr/>
    </dgm:pt>
    <dgm:pt modelId="{7BEEF11F-F481-4768-84F7-E97EE5A3C410}" type="pres">
      <dgm:prSet presAssocID="{30CBF313-574E-4D7A-AB9A-EC67A61FA1F4}" presName="childText" presStyleLbl="conFgAcc1" presStyleIdx="7" presStyleCnt="8">
        <dgm:presLayoutVars>
          <dgm:bulletEnabled val="1"/>
        </dgm:presLayoutVars>
      </dgm:prSet>
      <dgm:spPr/>
    </dgm:pt>
  </dgm:ptLst>
  <dgm:cxnLst>
    <dgm:cxn modelId="{73DD2105-A091-4543-B6AF-4E75441688FD}" type="presOf" srcId="{23AB357A-D58C-4A15-A565-FBC5DE5E0141}" destId="{A1FEDEDE-4601-4969-8336-43DC4E6D4DE2}" srcOrd="0" destOrd="0" presId="urn:microsoft.com/office/officeart/2005/8/layout/list1"/>
    <dgm:cxn modelId="{B40DC81A-57D2-4E92-A53D-1E8F294A278D}" type="presOf" srcId="{5EDD488A-BFD0-4182-A1CC-FE17223DE84F}" destId="{A5DA894D-DEF0-4731-97F7-6BAF60227C9E}" srcOrd="0" destOrd="0" presId="urn:microsoft.com/office/officeart/2005/8/layout/list1"/>
    <dgm:cxn modelId="{D320392A-B9D6-4FF5-993E-0D2E3D67B830}" type="presOf" srcId="{C9D886BE-D62D-4D4D-B191-6627E6974661}" destId="{9168C76A-C7DD-4548-A8B6-430F978E5AC8}" srcOrd="1" destOrd="0" presId="urn:microsoft.com/office/officeart/2005/8/layout/list1"/>
    <dgm:cxn modelId="{1864222D-D077-46E6-AF81-9E3F653C8CD4}" srcId="{0B449DF9-0C49-41C7-9DAA-1058CE9757D3}" destId="{B157F597-7235-4450-9A90-0C46FF30C3AE}" srcOrd="3" destOrd="0" parTransId="{8D53DF54-1B9F-4A20-AD2E-8B71A5FBA33B}" sibTransId="{FAF06ACB-C329-4DC0-882C-6CE9AA31D193}"/>
    <dgm:cxn modelId="{45795536-4668-4E2E-B747-B6A557CE3AD4}" type="presOf" srcId="{30CBF313-574E-4D7A-AB9A-EC67A61FA1F4}" destId="{31FB8177-ECD2-42E2-AC39-15E542045B8B}" srcOrd="0" destOrd="0" presId="urn:microsoft.com/office/officeart/2005/8/layout/list1"/>
    <dgm:cxn modelId="{4F056637-31F0-4FAB-9722-DB75A8D6002C}" type="presOf" srcId="{5EDD488A-BFD0-4182-A1CC-FE17223DE84F}" destId="{9A35F396-5F67-4663-923C-8ECDCCA2AE03}" srcOrd="1" destOrd="0" presId="urn:microsoft.com/office/officeart/2005/8/layout/list1"/>
    <dgm:cxn modelId="{C5EC6C43-AEDD-42E5-94FD-2136C8D53F02}" type="presOf" srcId="{30CBF313-574E-4D7A-AB9A-EC67A61FA1F4}" destId="{4FA409EE-C8DE-4614-A8BF-D9E595EFF2A6}" srcOrd="1" destOrd="0" presId="urn:microsoft.com/office/officeart/2005/8/layout/list1"/>
    <dgm:cxn modelId="{99FB2A53-E2ED-4E9A-A7D8-10F73DBC00C8}" srcId="{0B449DF9-0C49-41C7-9DAA-1058CE9757D3}" destId="{C9D886BE-D62D-4D4D-B191-6627E6974661}" srcOrd="2" destOrd="0" parTransId="{08BC5AD0-66F6-43F2-82FA-5CA82F5D740E}" sibTransId="{5AFDDD0F-1F50-425C-A6DE-9D5B1AD9B2BE}"/>
    <dgm:cxn modelId="{834D6E77-C493-4A69-85F7-5B2A20DC78EC}" srcId="{0B449DF9-0C49-41C7-9DAA-1058CE9757D3}" destId="{2636DA96-0FD3-4752-B296-EA320BEC7B34}" srcOrd="5" destOrd="0" parTransId="{7EF3C3EE-ED2D-4AD2-AB4C-27B478DF9510}" sibTransId="{8B2142C7-B947-4664-B22A-A5632C48396B}"/>
    <dgm:cxn modelId="{89B91078-5115-468E-A381-A86B7680A498}" type="presOf" srcId="{0BD8E9EA-69C3-4B09-9C9B-C482FAEF2E8D}" destId="{3EA67810-87D1-4BF0-B91C-0349B38FB925}" srcOrd="0" destOrd="0" presId="urn:microsoft.com/office/officeart/2005/8/layout/list1"/>
    <dgm:cxn modelId="{64383278-970F-4390-9DFD-59F397517AE4}" type="presOf" srcId="{2636DA96-0FD3-4752-B296-EA320BEC7B34}" destId="{5C1DDBE9-3BD6-498E-8ED1-633997602509}" srcOrd="1" destOrd="0" presId="urn:microsoft.com/office/officeart/2005/8/layout/list1"/>
    <dgm:cxn modelId="{CA56107A-70CE-4DE2-B166-075DF2B3F109}" type="presOf" srcId="{C9D886BE-D62D-4D4D-B191-6627E6974661}" destId="{BC73C2E3-1832-4313-864E-02DFC8E538DE}" srcOrd="0" destOrd="0" presId="urn:microsoft.com/office/officeart/2005/8/layout/list1"/>
    <dgm:cxn modelId="{3A6B1E85-42EE-4DA1-8C93-CACCD84AA69E}" srcId="{0B449DF9-0C49-41C7-9DAA-1058CE9757D3}" destId="{AB8EC159-FEFB-4C56-9018-6495320667A4}" srcOrd="1" destOrd="0" parTransId="{AFD116BE-132B-4AA1-BC4A-C4FFAA862621}" sibTransId="{EAF82EB4-2096-4E09-921A-9C3364CF1059}"/>
    <dgm:cxn modelId="{2B26FF92-EDB8-4ED4-9AFC-AD4C2B794164}" type="presOf" srcId="{0B449DF9-0C49-41C7-9DAA-1058CE9757D3}" destId="{9AA8E2EF-4004-409E-8C32-DE28D1AAE98C}" srcOrd="0" destOrd="0" presId="urn:microsoft.com/office/officeart/2005/8/layout/list1"/>
    <dgm:cxn modelId="{4E6D0995-69A4-4F5D-8F85-50EDE3E8A256}" srcId="{0B449DF9-0C49-41C7-9DAA-1058CE9757D3}" destId="{0BD8E9EA-69C3-4B09-9C9B-C482FAEF2E8D}" srcOrd="0" destOrd="0" parTransId="{631706F9-D9DF-4533-89C9-CB58DDEC3936}" sibTransId="{5F034DA2-F7BC-4F2C-B381-F48F6CC06E09}"/>
    <dgm:cxn modelId="{8CB6F0A9-0243-414D-9AE5-A6F3F24FCA05}" type="presOf" srcId="{0BD8E9EA-69C3-4B09-9C9B-C482FAEF2E8D}" destId="{0268D5A7-BFCA-4656-9E4F-DCF20BDFE102}" srcOrd="1" destOrd="0" presId="urn:microsoft.com/office/officeart/2005/8/layout/list1"/>
    <dgm:cxn modelId="{9F9668AA-B2C0-4563-8969-2D40B2F4681A}" type="presOf" srcId="{2636DA96-0FD3-4752-B296-EA320BEC7B34}" destId="{AF5F29BF-5ED8-4F3F-B850-D4038D89138D}" srcOrd="0" destOrd="0" presId="urn:microsoft.com/office/officeart/2005/8/layout/list1"/>
    <dgm:cxn modelId="{3F4530B3-94CA-4595-97C4-1393E6DD63BD}" srcId="{0B449DF9-0C49-41C7-9DAA-1058CE9757D3}" destId="{5EDD488A-BFD0-4182-A1CC-FE17223DE84F}" srcOrd="6" destOrd="0" parTransId="{6D8BCB89-DB5D-47DD-AB83-FE62F91B9A79}" sibTransId="{6C172594-5B4C-4593-8055-6A64897D6A7D}"/>
    <dgm:cxn modelId="{40E4F4B8-4502-4495-AD05-01652B04C9C5}" type="presOf" srcId="{B157F597-7235-4450-9A90-0C46FF30C3AE}" destId="{D08E90C5-A9D4-439D-B124-687B57616A97}" srcOrd="1" destOrd="0" presId="urn:microsoft.com/office/officeart/2005/8/layout/list1"/>
    <dgm:cxn modelId="{A2F247C1-7B10-455E-990F-3E66BA317C12}" srcId="{0B449DF9-0C49-41C7-9DAA-1058CE9757D3}" destId="{23AB357A-D58C-4A15-A565-FBC5DE5E0141}" srcOrd="4" destOrd="0" parTransId="{726E681D-4072-4E0B-9A5E-9362ADF6AC7D}" sibTransId="{E86C9101-AFEE-48C1-9617-5F16AE3EB84E}"/>
    <dgm:cxn modelId="{1465B2C2-672A-485C-B04E-7DA7915D5D58}" type="presOf" srcId="{23AB357A-D58C-4A15-A565-FBC5DE5E0141}" destId="{199BDB24-267B-43BE-8941-B0D46ADD818F}" srcOrd="1" destOrd="0" presId="urn:microsoft.com/office/officeart/2005/8/layout/list1"/>
    <dgm:cxn modelId="{886D53E1-2053-4612-BB8E-4327D645FD2A}" srcId="{0B449DF9-0C49-41C7-9DAA-1058CE9757D3}" destId="{30CBF313-574E-4D7A-AB9A-EC67A61FA1F4}" srcOrd="7" destOrd="0" parTransId="{0D796767-C3D5-4B49-BC2B-2B64E30637CE}" sibTransId="{FBECA0DC-6247-4F15-BD8A-66BA504A7BAE}"/>
    <dgm:cxn modelId="{B3B422EA-34E1-4AA3-9732-0A8D030A5A82}" type="presOf" srcId="{AB8EC159-FEFB-4C56-9018-6495320667A4}" destId="{E96D4898-9CBD-4ED5-9379-357F413DA372}" srcOrd="0" destOrd="0" presId="urn:microsoft.com/office/officeart/2005/8/layout/list1"/>
    <dgm:cxn modelId="{41BB43EE-DEFF-4EE2-94BA-E67F3FAC133C}" type="presOf" srcId="{AB8EC159-FEFB-4C56-9018-6495320667A4}" destId="{426F8798-6FC4-4430-92B9-9471A34B402C}" srcOrd="1" destOrd="0" presId="urn:microsoft.com/office/officeart/2005/8/layout/list1"/>
    <dgm:cxn modelId="{F1A5C4FF-8FB5-43C5-AD3D-D626B50E65DA}" type="presOf" srcId="{B157F597-7235-4450-9A90-0C46FF30C3AE}" destId="{C9158263-D7B9-43CE-87FF-BC02E1824A8D}" srcOrd="0" destOrd="0" presId="urn:microsoft.com/office/officeart/2005/8/layout/list1"/>
    <dgm:cxn modelId="{7CCF5AAD-C6C0-4B25-B464-38E7F912A168}" type="presParOf" srcId="{9AA8E2EF-4004-409E-8C32-DE28D1AAE98C}" destId="{4ECD48AF-6059-42B8-BA68-4426D27F486D}" srcOrd="0" destOrd="0" presId="urn:microsoft.com/office/officeart/2005/8/layout/list1"/>
    <dgm:cxn modelId="{F2EBA6B4-8D94-463B-AEA6-E7BBFE9A1BB0}" type="presParOf" srcId="{4ECD48AF-6059-42B8-BA68-4426D27F486D}" destId="{3EA67810-87D1-4BF0-B91C-0349B38FB925}" srcOrd="0" destOrd="0" presId="urn:microsoft.com/office/officeart/2005/8/layout/list1"/>
    <dgm:cxn modelId="{CF0EE505-9470-472A-9961-9155DD5A4EF7}" type="presParOf" srcId="{4ECD48AF-6059-42B8-BA68-4426D27F486D}" destId="{0268D5A7-BFCA-4656-9E4F-DCF20BDFE102}" srcOrd="1" destOrd="0" presId="urn:microsoft.com/office/officeart/2005/8/layout/list1"/>
    <dgm:cxn modelId="{B49D792F-104C-46D5-866A-62EBC9A372DB}" type="presParOf" srcId="{9AA8E2EF-4004-409E-8C32-DE28D1AAE98C}" destId="{1EF5F6B9-6760-40DE-8892-664899211133}" srcOrd="1" destOrd="0" presId="urn:microsoft.com/office/officeart/2005/8/layout/list1"/>
    <dgm:cxn modelId="{58E8EBB9-269B-4CD2-A153-1E734A6776B4}" type="presParOf" srcId="{9AA8E2EF-4004-409E-8C32-DE28D1AAE98C}" destId="{4644C587-2776-4E52-AF81-F4946C081B7F}" srcOrd="2" destOrd="0" presId="urn:microsoft.com/office/officeart/2005/8/layout/list1"/>
    <dgm:cxn modelId="{28613D5E-9C91-4258-9817-23C8D99BBD37}" type="presParOf" srcId="{9AA8E2EF-4004-409E-8C32-DE28D1AAE98C}" destId="{375F7674-957E-4E34-BC0C-2FF749D73030}" srcOrd="3" destOrd="0" presId="urn:microsoft.com/office/officeart/2005/8/layout/list1"/>
    <dgm:cxn modelId="{4874AFF0-1F56-47AA-97CD-E80A5D410735}" type="presParOf" srcId="{9AA8E2EF-4004-409E-8C32-DE28D1AAE98C}" destId="{5E11A157-EDFE-4C17-9346-AFF8E008A4BB}" srcOrd="4" destOrd="0" presId="urn:microsoft.com/office/officeart/2005/8/layout/list1"/>
    <dgm:cxn modelId="{6CE82F10-6D36-431E-970D-584F74B3FC24}" type="presParOf" srcId="{5E11A157-EDFE-4C17-9346-AFF8E008A4BB}" destId="{E96D4898-9CBD-4ED5-9379-357F413DA372}" srcOrd="0" destOrd="0" presId="urn:microsoft.com/office/officeart/2005/8/layout/list1"/>
    <dgm:cxn modelId="{BD9EC8FB-3DB8-491B-B0AB-9BEAE3E3D2C1}" type="presParOf" srcId="{5E11A157-EDFE-4C17-9346-AFF8E008A4BB}" destId="{426F8798-6FC4-4430-92B9-9471A34B402C}" srcOrd="1" destOrd="0" presId="urn:microsoft.com/office/officeart/2005/8/layout/list1"/>
    <dgm:cxn modelId="{C156779B-BCED-4BF3-9A2A-7DD2FAAFA539}" type="presParOf" srcId="{9AA8E2EF-4004-409E-8C32-DE28D1AAE98C}" destId="{6DFEA3AA-BB47-4C35-9B73-9F3CCC8B61F4}" srcOrd="5" destOrd="0" presId="urn:microsoft.com/office/officeart/2005/8/layout/list1"/>
    <dgm:cxn modelId="{82D984E2-9588-4EE7-8851-A640EE1E5438}" type="presParOf" srcId="{9AA8E2EF-4004-409E-8C32-DE28D1AAE98C}" destId="{170AF996-7890-403C-A236-6D6576841F00}" srcOrd="6" destOrd="0" presId="urn:microsoft.com/office/officeart/2005/8/layout/list1"/>
    <dgm:cxn modelId="{0F56ACCF-CC3E-40A0-8792-F29D554E2833}" type="presParOf" srcId="{9AA8E2EF-4004-409E-8C32-DE28D1AAE98C}" destId="{31A6E73C-66E3-44A2-AEA1-11D113F37A71}" srcOrd="7" destOrd="0" presId="urn:microsoft.com/office/officeart/2005/8/layout/list1"/>
    <dgm:cxn modelId="{678B8EDB-5F0C-4DBC-A028-F2FD867F2033}" type="presParOf" srcId="{9AA8E2EF-4004-409E-8C32-DE28D1AAE98C}" destId="{65E87389-E085-4ADC-A148-20E7CB2ED02F}" srcOrd="8" destOrd="0" presId="urn:microsoft.com/office/officeart/2005/8/layout/list1"/>
    <dgm:cxn modelId="{B72B56DE-6181-4200-A4A0-4F2FCB973A5A}" type="presParOf" srcId="{65E87389-E085-4ADC-A148-20E7CB2ED02F}" destId="{BC73C2E3-1832-4313-864E-02DFC8E538DE}" srcOrd="0" destOrd="0" presId="urn:microsoft.com/office/officeart/2005/8/layout/list1"/>
    <dgm:cxn modelId="{4E44A860-DD21-46E1-8F2F-41DA98E5FFA5}" type="presParOf" srcId="{65E87389-E085-4ADC-A148-20E7CB2ED02F}" destId="{9168C76A-C7DD-4548-A8B6-430F978E5AC8}" srcOrd="1" destOrd="0" presId="urn:microsoft.com/office/officeart/2005/8/layout/list1"/>
    <dgm:cxn modelId="{9DA4200A-6E8A-4BA5-935B-EAE9C657CCDE}" type="presParOf" srcId="{9AA8E2EF-4004-409E-8C32-DE28D1AAE98C}" destId="{8A65047F-08DF-4AC1-86F9-39E01BBC1231}" srcOrd="9" destOrd="0" presId="urn:microsoft.com/office/officeart/2005/8/layout/list1"/>
    <dgm:cxn modelId="{DC60DEF9-E3C4-4BC4-B235-E3554DAF8A3E}" type="presParOf" srcId="{9AA8E2EF-4004-409E-8C32-DE28D1AAE98C}" destId="{1043112D-751D-4625-B1C1-1B5A1DB7CE9C}" srcOrd="10" destOrd="0" presId="urn:microsoft.com/office/officeart/2005/8/layout/list1"/>
    <dgm:cxn modelId="{4E17B140-CDF6-440F-B2BF-46C67323DF34}" type="presParOf" srcId="{9AA8E2EF-4004-409E-8C32-DE28D1AAE98C}" destId="{6F7B3DAF-B4E7-406B-B2FE-2076A985AC9D}" srcOrd="11" destOrd="0" presId="urn:microsoft.com/office/officeart/2005/8/layout/list1"/>
    <dgm:cxn modelId="{A0DCA912-3071-467E-B754-6DAA82C588DB}" type="presParOf" srcId="{9AA8E2EF-4004-409E-8C32-DE28D1AAE98C}" destId="{4F1DE401-5E57-4652-8043-DFA4CEF50BC4}" srcOrd="12" destOrd="0" presId="urn:microsoft.com/office/officeart/2005/8/layout/list1"/>
    <dgm:cxn modelId="{88776077-B39E-498C-A416-86B8EE930164}" type="presParOf" srcId="{4F1DE401-5E57-4652-8043-DFA4CEF50BC4}" destId="{C9158263-D7B9-43CE-87FF-BC02E1824A8D}" srcOrd="0" destOrd="0" presId="urn:microsoft.com/office/officeart/2005/8/layout/list1"/>
    <dgm:cxn modelId="{BD03FB64-CF88-4552-B628-4D269FE94F29}" type="presParOf" srcId="{4F1DE401-5E57-4652-8043-DFA4CEF50BC4}" destId="{D08E90C5-A9D4-439D-B124-687B57616A97}" srcOrd="1" destOrd="0" presId="urn:microsoft.com/office/officeart/2005/8/layout/list1"/>
    <dgm:cxn modelId="{CF43417B-30E2-4C0A-8C51-737F83CCCEB9}" type="presParOf" srcId="{9AA8E2EF-4004-409E-8C32-DE28D1AAE98C}" destId="{47817DF3-AEEA-46D7-9803-68297C577ACE}" srcOrd="13" destOrd="0" presId="urn:microsoft.com/office/officeart/2005/8/layout/list1"/>
    <dgm:cxn modelId="{FFF2531B-26C5-4637-8A4B-9B5F80E96A9D}" type="presParOf" srcId="{9AA8E2EF-4004-409E-8C32-DE28D1AAE98C}" destId="{AA0E7985-65A4-4CF6-BED5-284EBB316FA2}" srcOrd="14" destOrd="0" presId="urn:microsoft.com/office/officeart/2005/8/layout/list1"/>
    <dgm:cxn modelId="{F5CEA0BF-5565-4A6F-96FD-A7BE8CEFD564}" type="presParOf" srcId="{9AA8E2EF-4004-409E-8C32-DE28D1AAE98C}" destId="{E336B0E9-DD1F-412F-B15F-EFC081480B15}" srcOrd="15" destOrd="0" presId="urn:microsoft.com/office/officeart/2005/8/layout/list1"/>
    <dgm:cxn modelId="{EFFC38E9-62D3-476E-8E07-E9569B8EE7C8}" type="presParOf" srcId="{9AA8E2EF-4004-409E-8C32-DE28D1AAE98C}" destId="{C0526087-F967-42C4-9F18-71B2BEBE08D3}" srcOrd="16" destOrd="0" presId="urn:microsoft.com/office/officeart/2005/8/layout/list1"/>
    <dgm:cxn modelId="{CFE744D6-15EB-49D7-A386-613642DCB89B}" type="presParOf" srcId="{C0526087-F967-42C4-9F18-71B2BEBE08D3}" destId="{A1FEDEDE-4601-4969-8336-43DC4E6D4DE2}" srcOrd="0" destOrd="0" presId="urn:microsoft.com/office/officeart/2005/8/layout/list1"/>
    <dgm:cxn modelId="{B8F90B40-7369-4002-9260-B1435CFAA0E7}" type="presParOf" srcId="{C0526087-F967-42C4-9F18-71B2BEBE08D3}" destId="{199BDB24-267B-43BE-8941-B0D46ADD818F}" srcOrd="1" destOrd="0" presId="urn:microsoft.com/office/officeart/2005/8/layout/list1"/>
    <dgm:cxn modelId="{EB55D870-53F0-48D1-8A48-A56BD2F5BF3B}" type="presParOf" srcId="{9AA8E2EF-4004-409E-8C32-DE28D1AAE98C}" destId="{DF9B5AEF-54F4-45DC-9970-B4E0499267B9}" srcOrd="17" destOrd="0" presId="urn:microsoft.com/office/officeart/2005/8/layout/list1"/>
    <dgm:cxn modelId="{C94F8BD0-9017-4CF9-8698-04EE801BB8EA}" type="presParOf" srcId="{9AA8E2EF-4004-409E-8C32-DE28D1AAE98C}" destId="{02BAA556-68AB-4B2D-BE8E-8A522798A7FA}" srcOrd="18" destOrd="0" presId="urn:microsoft.com/office/officeart/2005/8/layout/list1"/>
    <dgm:cxn modelId="{E692BB52-B3F6-457A-AC19-D1A4B35FD347}" type="presParOf" srcId="{9AA8E2EF-4004-409E-8C32-DE28D1AAE98C}" destId="{3DEA136E-A868-4649-87B0-C614131D8C71}" srcOrd="19" destOrd="0" presId="urn:microsoft.com/office/officeart/2005/8/layout/list1"/>
    <dgm:cxn modelId="{9220BE29-7CA4-4769-B7DF-06D523D342BE}" type="presParOf" srcId="{9AA8E2EF-4004-409E-8C32-DE28D1AAE98C}" destId="{B2970CE0-817D-4736-A218-B237D76398A7}" srcOrd="20" destOrd="0" presId="urn:microsoft.com/office/officeart/2005/8/layout/list1"/>
    <dgm:cxn modelId="{6B0AF140-603F-4E15-9666-C254A4715E9B}" type="presParOf" srcId="{B2970CE0-817D-4736-A218-B237D76398A7}" destId="{AF5F29BF-5ED8-4F3F-B850-D4038D89138D}" srcOrd="0" destOrd="0" presId="urn:microsoft.com/office/officeart/2005/8/layout/list1"/>
    <dgm:cxn modelId="{64FE2A79-E06A-4367-AF22-403B54A7F50D}" type="presParOf" srcId="{B2970CE0-817D-4736-A218-B237D76398A7}" destId="{5C1DDBE9-3BD6-498E-8ED1-633997602509}" srcOrd="1" destOrd="0" presId="urn:microsoft.com/office/officeart/2005/8/layout/list1"/>
    <dgm:cxn modelId="{19D3D7F2-DC28-467F-8F65-C5A0176E0E17}" type="presParOf" srcId="{9AA8E2EF-4004-409E-8C32-DE28D1AAE98C}" destId="{1035D075-48E6-4A91-9B0A-417FC7F4A07A}" srcOrd="21" destOrd="0" presId="urn:microsoft.com/office/officeart/2005/8/layout/list1"/>
    <dgm:cxn modelId="{DF7D6DCA-05DB-4FC5-A3D9-9A023D38D6CC}" type="presParOf" srcId="{9AA8E2EF-4004-409E-8C32-DE28D1AAE98C}" destId="{E82131A1-ECE2-46CB-8C1A-521214569918}" srcOrd="22" destOrd="0" presId="urn:microsoft.com/office/officeart/2005/8/layout/list1"/>
    <dgm:cxn modelId="{D7BACDFA-5464-435B-A7B9-355C1DC143BF}" type="presParOf" srcId="{9AA8E2EF-4004-409E-8C32-DE28D1AAE98C}" destId="{157DADED-EB5F-4FED-B2E1-14F213283579}" srcOrd="23" destOrd="0" presId="urn:microsoft.com/office/officeart/2005/8/layout/list1"/>
    <dgm:cxn modelId="{9A4F52CA-9AD5-4229-AA1B-C0BDD1E747E7}" type="presParOf" srcId="{9AA8E2EF-4004-409E-8C32-DE28D1AAE98C}" destId="{04F5E9E6-7E58-4947-A22A-4DD3CF0AF729}" srcOrd="24" destOrd="0" presId="urn:microsoft.com/office/officeart/2005/8/layout/list1"/>
    <dgm:cxn modelId="{8A052F47-404C-4305-9135-C59E7CEE1AA0}" type="presParOf" srcId="{04F5E9E6-7E58-4947-A22A-4DD3CF0AF729}" destId="{A5DA894D-DEF0-4731-97F7-6BAF60227C9E}" srcOrd="0" destOrd="0" presId="urn:microsoft.com/office/officeart/2005/8/layout/list1"/>
    <dgm:cxn modelId="{8FDC6046-2ED6-4A78-8276-2173DA647DB2}" type="presParOf" srcId="{04F5E9E6-7E58-4947-A22A-4DD3CF0AF729}" destId="{9A35F396-5F67-4663-923C-8ECDCCA2AE03}" srcOrd="1" destOrd="0" presId="urn:microsoft.com/office/officeart/2005/8/layout/list1"/>
    <dgm:cxn modelId="{0FB84E3B-F126-4218-B2E8-0BF31904CCDB}" type="presParOf" srcId="{9AA8E2EF-4004-409E-8C32-DE28D1AAE98C}" destId="{E954E135-6493-49D3-BBAA-0EFEA8B5FCD9}" srcOrd="25" destOrd="0" presId="urn:microsoft.com/office/officeart/2005/8/layout/list1"/>
    <dgm:cxn modelId="{B7DA190B-C8B0-4004-AB63-CCD5CF2BA7CC}" type="presParOf" srcId="{9AA8E2EF-4004-409E-8C32-DE28D1AAE98C}" destId="{A9E5D475-DC8E-4C14-A8FD-67181F4E051D}" srcOrd="26" destOrd="0" presId="urn:microsoft.com/office/officeart/2005/8/layout/list1"/>
    <dgm:cxn modelId="{4554F4C7-C40E-4E70-AA28-49020DB3C138}" type="presParOf" srcId="{9AA8E2EF-4004-409E-8C32-DE28D1AAE98C}" destId="{5746FE0A-E2E6-419D-8174-1649045533FB}" srcOrd="27" destOrd="0" presId="urn:microsoft.com/office/officeart/2005/8/layout/list1"/>
    <dgm:cxn modelId="{F639E67E-0FE5-40CE-9572-110B9AE178D3}" type="presParOf" srcId="{9AA8E2EF-4004-409E-8C32-DE28D1AAE98C}" destId="{F3844BF6-479A-4C45-A96B-C0C098551273}" srcOrd="28" destOrd="0" presId="urn:microsoft.com/office/officeart/2005/8/layout/list1"/>
    <dgm:cxn modelId="{1F025C31-6F2B-4FCE-9C2A-1F998AAD8D9E}" type="presParOf" srcId="{F3844BF6-479A-4C45-A96B-C0C098551273}" destId="{31FB8177-ECD2-42E2-AC39-15E542045B8B}" srcOrd="0" destOrd="0" presId="urn:microsoft.com/office/officeart/2005/8/layout/list1"/>
    <dgm:cxn modelId="{EE09C68C-296C-4A3B-81AC-65C9D536AF88}" type="presParOf" srcId="{F3844BF6-479A-4C45-A96B-C0C098551273}" destId="{4FA409EE-C8DE-4614-A8BF-D9E595EFF2A6}" srcOrd="1" destOrd="0" presId="urn:microsoft.com/office/officeart/2005/8/layout/list1"/>
    <dgm:cxn modelId="{2D8C83DA-33F1-4E48-AE1E-0F5B677DDC4B}" type="presParOf" srcId="{9AA8E2EF-4004-409E-8C32-DE28D1AAE98C}" destId="{81380463-5EFA-4D0A-AB3D-A6B65D82492D}" srcOrd="29" destOrd="0" presId="urn:microsoft.com/office/officeart/2005/8/layout/list1"/>
    <dgm:cxn modelId="{99C97438-FE6F-4A0B-8A57-7B3C0CD7B6B3}" type="presParOf" srcId="{9AA8E2EF-4004-409E-8C32-DE28D1AAE98C}" destId="{7BEEF11F-F481-4768-84F7-E97EE5A3C410}"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17B747-4696-4BDC-94A8-5AE1C7D9F675}" type="doc">
      <dgm:prSet loTypeId="urn:microsoft.com/office/officeart/2005/8/layout/vList5" loCatId="list" qsTypeId="urn:microsoft.com/office/officeart/2005/8/quickstyle/simple1#5" qsCatId="simple" csTypeId="urn:microsoft.com/office/officeart/2005/8/colors/accent1_2#4" csCatId="accent1" phldr="1"/>
      <dgm:spPr/>
      <dgm:t>
        <a:bodyPr/>
        <a:lstStyle/>
        <a:p>
          <a:endParaRPr lang="en-US"/>
        </a:p>
      </dgm:t>
    </dgm:pt>
    <dgm:pt modelId="{A68B25A2-A0F4-494B-8DD2-E25AAC2DB366}">
      <dgm:prSet phldrT="[Text]" custT="1"/>
      <dgm:spPr>
        <a:solidFill>
          <a:schemeClr val="accent3">
            <a:lumMod val="50000"/>
          </a:schemeClr>
        </a:solidFill>
      </dgm:spPr>
      <dgm:t>
        <a:bodyPr/>
        <a:lstStyle/>
        <a:p>
          <a:r>
            <a:rPr lang="en-US" sz="2400" b="1" dirty="0">
              <a:latin typeface="Arial" panose="020B0604020202020204" pitchFamily="34" charset="0"/>
              <a:cs typeface="Arial" panose="020B0604020202020204" pitchFamily="34" charset="0"/>
            </a:rPr>
            <a:t>QUYỀN </a:t>
          </a:r>
        </a:p>
        <a:p>
          <a:r>
            <a:rPr lang="en-US" sz="2400" b="1" dirty="0">
              <a:latin typeface="Arial" panose="020B0604020202020204" pitchFamily="34" charset="0"/>
              <a:cs typeface="Arial" panose="020B0604020202020204" pitchFamily="34" charset="0"/>
            </a:rPr>
            <a:t>CHIẾM HỮU</a:t>
          </a:r>
        </a:p>
      </dgm:t>
    </dgm:pt>
    <dgm:pt modelId="{6F42EA0E-B1D4-48F6-B2A8-E9DE3996ED0A}" type="parTrans" cxnId="{6F2D01E7-C2C5-4992-8814-A2189E265550}">
      <dgm:prSet/>
      <dgm:spPr/>
      <dgm:t>
        <a:bodyPr/>
        <a:lstStyle/>
        <a:p>
          <a:endParaRPr lang="en-US"/>
        </a:p>
      </dgm:t>
    </dgm:pt>
    <dgm:pt modelId="{89B722DD-DF52-4822-BC1C-5F83BF211AAB}" type="sibTrans" cxnId="{6F2D01E7-C2C5-4992-8814-A2189E265550}">
      <dgm:prSet/>
      <dgm:spPr/>
      <dgm:t>
        <a:bodyPr/>
        <a:lstStyle/>
        <a:p>
          <a:endParaRPr lang="en-US"/>
        </a:p>
      </dgm:t>
    </dgm:pt>
    <dgm:pt modelId="{63A6BD35-B1CC-4F5E-AE81-A60D4CC0CB49}">
      <dgm:prSet phldrT="[Text]" custT="1"/>
      <dgm:spPr>
        <a:solidFill>
          <a:schemeClr val="accent4">
            <a:lumMod val="50000"/>
            <a:alpha val="90000"/>
          </a:schemeClr>
        </a:solidFill>
      </dgm:spPr>
      <dgm:t>
        <a:bodyPr/>
        <a:lstStyle/>
        <a:p>
          <a:pPr algn="just"/>
          <a:r>
            <a:rPr lang="en-US" sz="2000" b="0" dirty="0" err="1">
              <a:solidFill>
                <a:schemeClr val="bg1"/>
              </a:solidFill>
              <a:latin typeface="Arial" panose="020B0604020202020204" pitchFamily="34" charset="0"/>
              <a:cs typeface="Arial" panose="020B0604020202020204" pitchFamily="34" charset="0"/>
            </a:rPr>
            <a:t>Quyền</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của</a:t>
          </a:r>
          <a:r>
            <a:rPr lang="en-US" sz="2000" b="0" dirty="0">
              <a:solidFill>
                <a:schemeClr val="bg1"/>
              </a:solidFill>
              <a:latin typeface="Arial" panose="020B0604020202020204" pitchFamily="34" charset="0"/>
              <a:cs typeface="Arial" panose="020B0604020202020204" pitchFamily="34" charset="0"/>
            </a:rPr>
            <a:t> CSH </a:t>
          </a:r>
          <a:r>
            <a:rPr lang="en-US" sz="2000" b="0" dirty="0" err="1">
              <a:solidFill>
                <a:schemeClr val="bg1"/>
              </a:solidFill>
              <a:latin typeface="Arial" panose="020B0604020202020204" pitchFamily="34" charset="0"/>
              <a:cs typeface="Arial" panose="020B0604020202020204" pitchFamily="34" charset="0"/>
            </a:rPr>
            <a:t>tự</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mình</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nắm</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giữ</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hoặc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quản</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lý</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tài</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sản</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thuộc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sở</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hữu</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của</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mình</a:t>
          </a:r>
          <a:r>
            <a:rPr lang="en-US" sz="2000" b="0" dirty="0">
              <a:solidFill>
                <a:schemeClr val="bg1"/>
              </a:solidFill>
              <a:latin typeface="Arial" panose="020B0604020202020204" pitchFamily="34" charset="0"/>
              <a:cs typeface="Arial" panose="020B0604020202020204" pitchFamily="34" charset="0"/>
            </a:rPr>
            <a:t>. </a:t>
          </a:r>
        </a:p>
      </dgm:t>
    </dgm:pt>
    <dgm:pt modelId="{ED606E0C-7EEA-42F5-8F41-255710B44E6E}" type="parTrans" cxnId="{AE8128F6-C808-496B-A84A-C4793656A11D}">
      <dgm:prSet/>
      <dgm:spPr/>
      <dgm:t>
        <a:bodyPr/>
        <a:lstStyle/>
        <a:p>
          <a:endParaRPr lang="en-US"/>
        </a:p>
      </dgm:t>
    </dgm:pt>
    <dgm:pt modelId="{C660B5F8-1123-41F3-B289-9E78EF371847}" type="sibTrans" cxnId="{AE8128F6-C808-496B-A84A-C4793656A11D}">
      <dgm:prSet/>
      <dgm:spPr/>
      <dgm:t>
        <a:bodyPr/>
        <a:lstStyle/>
        <a:p>
          <a:endParaRPr lang="en-US"/>
        </a:p>
      </dgm:t>
    </dgm:pt>
    <dgm:pt modelId="{491BA5B8-7487-45A6-BF11-E25B066D45B4}">
      <dgm:prSet phldrT="[Text]" custT="1"/>
      <dgm:spPr>
        <a:solidFill>
          <a:schemeClr val="accent3">
            <a:lumMod val="50000"/>
          </a:schemeClr>
        </a:solidFill>
      </dgm:spPr>
      <dgm:t>
        <a:bodyPr/>
        <a:lstStyle/>
        <a:p>
          <a:r>
            <a:rPr lang="en-US" sz="2400" b="1" dirty="0">
              <a:latin typeface="Arial" panose="020B0604020202020204" pitchFamily="34" charset="0"/>
              <a:cs typeface="Arial" panose="020B0604020202020204" pitchFamily="34" charset="0"/>
            </a:rPr>
            <a:t>QUYỀN SỬ DỤNG</a:t>
          </a:r>
        </a:p>
      </dgm:t>
    </dgm:pt>
    <dgm:pt modelId="{3108B983-D527-46B3-9A0C-6505CE9328D5}" type="parTrans" cxnId="{92FA81D0-579A-4219-8A8E-24F7AA5FF5EC}">
      <dgm:prSet/>
      <dgm:spPr/>
      <dgm:t>
        <a:bodyPr/>
        <a:lstStyle/>
        <a:p>
          <a:endParaRPr lang="en-US"/>
        </a:p>
      </dgm:t>
    </dgm:pt>
    <dgm:pt modelId="{C97816A6-A09B-4A50-842E-0C54CC97E36D}" type="sibTrans" cxnId="{92FA81D0-579A-4219-8A8E-24F7AA5FF5EC}">
      <dgm:prSet/>
      <dgm:spPr/>
      <dgm:t>
        <a:bodyPr/>
        <a:lstStyle/>
        <a:p>
          <a:endParaRPr lang="en-US"/>
        </a:p>
      </dgm:t>
    </dgm:pt>
    <dgm:pt modelId="{B364CD8E-97A8-4153-95A5-6EC715F0D107}">
      <dgm:prSet phldrT="[Text]" custT="1"/>
      <dgm:spPr>
        <a:solidFill>
          <a:schemeClr val="accent4">
            <a:lumMod val="50000"/>
            <a:alpha val="90000"/>
          </a:schemeClr>
        </a:solidFill>
      </dgm:spPr>
      <dgm:t>
        <a:bodyPr/>
        <a:lstStyle/>
        <a:p>
          <a:pPr algn="just"/>
          <a:r>
            <a:rPr lang="en-US" sz="2000" b="0" dirty="0" err="1">
              <a:solidFill>
                <a:schemeClr val="bg1"/>
              </a:solidFill>
              <a:latin typeface="Arial" panose="020B0604020202020204" pitchFamily="34" charset="0"/>
              <a:cs typeface="Arial" panose="020B0604020202020204" pitchFamily="34" charset="0"/>
            </a:rPr>
            <a:t>Quyền</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của</a:t>
          </a:r>
          <a:r>
            <a:rPr lang="en-US" sz="2000" b="0" dirty="0">
              <a:solidFill>
                <a:schemeClr val="bg1"/>
              </a:solidFill>
              <a:latin typeface="Arial" panose="020B0604020202020204" pitchFamily="34" charset="0"/>
              <a:cs typeface="Arial" panose="020B0604020202020204" pitchFamily="34" charset="0"/>
            </a:rPr>
            <a:t> CSH </a:t>
          </a:r>
          <a:r>
            <a:rPr lang="en-US" sz="2000" b="0" dirty="0" err="1">
              <a:solidFill>
                <a:schemeClr val="bg1"/>
              </a:solidFill>
              <a:latin typeface="Arial" panose="020B0604020202020204" pitchFamily="34" charset="0"/>
              <a:cs typeface="Arial" panose="020B0604020202020204" pitchFamily="34" charset="0"/>
            </a:rPr>
            <a:t>tự</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mình</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khai</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thác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công</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dụng</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hưởng</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hoa</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lợi</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hoặc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lợi</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tức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có</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được</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từ</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tài</a:t>
          </a:r>
          <a:r>
            <a:rPr lang="en-US" sz="2000" b="0" dirty="0">
              <a:solidFill>
                <a:schemeClr val="bg1"/>
              </a:solidFill>
              <a:latin typeface="Arial" panose="020B0604020202020204" pitchFamily="34" charset="0"/>
              <a:cs typeface="Arial" panose="020B0604020202020204" pitchFamily="34" charset="0"/>
            </a:rPr>
            <a:t> </a:t>
          </a:r>
          <a:r>
            <a:rPr lang="en-US" sz="2000" b="0" dirty="0" err="1">
              <a:solidFill>
                <a:schemeClr val="bg1"/>
              </a:solidFill>
              <a:latin typeface="Arial" panose="020B0604020202020204" pitchFamily="34" charset="0"/>
              <a:cs typeface="Arial" panose="020B0604020202020204" pitchFamily="34" charset="0"/>
            </a:rPr>
            <a:t>sản</a:t>
          </a:r>
          <a:r>
            <a:rPr lang="en-US" sz="2000" b="0" dirty="0">
              <a:solidFill>
                <a:schemeClr val="bg1"/>
              </a:solidFill>
              <a:latin typeface="Arial" panose="020B0604020202020204" pitchFamily="34" charset="0"/>
              <a:cs typeface="Arial" panose="020B0604020202020204" pitchFamily="34" charset="0"/>
            </a:rPr>
            <a:t>. </a:t>
          </a:r>
        </a:p>
      </dgm:t>
    </dgm:pt>
    <dgm:pt modelId="{ECE171BB-5E90-48EB-982E-14D49B540E15}" type="parTrans" cxnId="{3519B4E5-5ACE-48A8-AC79-31DACF2508A9}">
      <dgm:prSet/>
      <dgm:spPr/>
      <dgm:t>
        <a:bodyPr/>
        <a:lstStyle/>
        <a:p>
          <a:endParaRPr lang="en-US"/>
        </a:p>
      </dgm:t>
    </dgm:pt>
    <dgm:pt modelId="{492CFECB-706E-4E94-B893-0D09C044BDE8}" type="sibTrans" cxnId="{3519B4E5-5ACE-48A8-AC79-31DACF2508A9}">
      <dgm:prSet/>
      <dgm:spPr/>
      <dgm:t>
        <a:bodyPr/>
        <a:lstStyle/>
        <a:p>
          <a:endParaRPr lang="en-US"/>
        </a:p>
      </dgm:t>
    </dgm:pt>
    <dgm:pt modelId="{24FCC7E0-C878-4FF5-B988-538195CDB142}">
      <dgm:prSet phldrT="[Text]" custT="1"/>
      <dgm:spPr>
        <a:solidFill>
          <a:schemeClr val="accent3">
            <a:lumMod val="50000"/>
          </a:schemeClr>
        </a:solidFill>
      </dgm:spPr>
      <dgm:t>
        <a:bodyPr/>
        <a:lstStyle/>
        <a:p>
          <a:r>
            <a:rPr lang="en-US" sz="2400" b="1" dirty="0">
              <a:latin typeface="Arial" panose="020B0604020202020204" pitchFamily="34" charset="0"/>
              <a:cs typeface="Arial" panose="020B0604020202020204" pitchFamily="34" charset="0"/>
            </a:rPr>
            <a:t>QUYỀN </a:t>
          </a:r>
        </a:p>
        <a:p>
          <a:r>
            <a:rPr lang="en-US" sz="2400" b="1" dirty="0">
              <a:latin typeface="Arial" panose="020B0604020202020204" pitchFamily="34" charset="0"/>
              <a:cs typeface="Arial" panose="020B0604020202020204" pitchFamily="34" charset="0"/>
            </a:rPr>
            <a:t>ĐỊNH ĐOẠT</a:t>
          </a:r>
        </a:p>
      </dgm:t>
    </dgm:pt>
    <dgm:pt modelId="{C4199240-A621-4B2A-BD76-5C50746EC0B1}" type="parTrans" cxnId="{55463600-2973-48CA-8E20-EDB70CD97ACA}">
      <dgm:prSet/>
      <dgm:spPr/>
      <dgm:t>
        <a:bodyPr/>
        <a:lstStyle/>
        <a:p>
          <a:endParaRPr lang="en-US"/>
        </a:p>
      </dgm:t>
    </dgm:pt>
    <dgm:pt modelId="{671A0A28-1551-4670-81CC-662182BF823F}" type="sibTrans" cxnId="{55463600-2973-48CA-8E20-EDB70CD97ACA}">
      <dgm:prSet/>
      <dgm:spPr/>
      <dgm:t>
        <a:bodyPr/>
        <a:lstStyle/>
        <a:p>
          <a:endParaRPr lang="en-US"/>
        </a:p>
      </dgm:t>
    </dgm:pt>
    <dgm:pt modelId="{1BC87DC6-A91B-455D-919A-48DA70688279}">
      <dgm:prSet phldrT="[Text]" custT="1"/>
      <dgm:spPr>
        <a:solidFill>
          <a:schemeClr val="accent4">
            <a:lumMod val="50000"/>
            <a:alpha val="90000"/>
          </a:schemeClr>
        </a:solidFill>
      </dgm:spPr>
      <dgm:t>
        <a:bodyPr/>
        <a:lstStyle/>
        <a:p>
          <a:pPr algn="just"/>
          <a:r>
            <a:rPr lang="en-US" sz="1800" b="0" dirty="0" err="1">
              <a:solidFill>
                <a:schemeClr val="bg1"/>
              </a:solidFill>
              <a:latin typeface="Arial" panose="020B0604020202020204" pitchFamily="34" charset="0"/>
              <a:cs typeface="Arial" panose="020B0604020202020204" pitchFamily="34" charset="0"/>
            </a:rPr>
            <a:t>Quyền</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của</a:t>
          </a:r>
          <a:r>
            <a:rPr lang="en-US" sz="1800" b="0" dirty="0">
              <a:solidFill>
                <a:schemeClr val="bg1"/>
              </a:solidFill>
              <a:latin typeface="Arial" panose="020B0604020202020204" pitchFamily="34" charset="0"/>
              <a:cs typeface="Arial" panose="020B0604020202020204" pitchFamily="34" charset="0"/>
            </a:rPr>
            <a:t> CSH </a:t>
          </a:r>
          <a:r>
            <a:rPr lang="en-US" sz="1800" b="0" dirty="0" err="1">
              <a:solidFill>
                <a:schemeClr val="bg1"/>
              </a:solidFill>
              <a:latin typeface="Arial" panose="020B0604020202020204" pitchFamily="34" charset="0"/>
              <a:cs typeface="Arial" panose="020B0604020202020204" pitchFamily="34" charset="0"/>
            </a:rPr>
            <a:t>tự</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mình</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định</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đoạt</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tài</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sản</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thông</a:t>
          </a:r>
          <a:r>
            <a:rPr lang="en-US" sz="1800" b="0" dirty="0">
              <a:solidFill>
                <a:schemeClr val="bg1"/>
              </a:solidFill>
              <a:latin typeface="Arial" panose="020B0604020202020204" pitchFamily="34" charset="0"/>
              <a:cs typeface="Arial" panose="020B0604020202020204" pitchFamily="34" charset="0"/>
            </a:rPr>
            <a:t> qua </a:t>
          </a:r>
          <a:r>
            <a:rPr lang="en-US" sz="1800" b="0" dirty="0" err="1">
              <a:solidFill>
                <a:schemeClr val="bg1"/>
              </a:solidFill>
              <a:latin typeface="Arial" panose="020B0604020202020204" pitchFamily="34" charset="0"/>
              <a:cs typeface="Arial" panose="020B0604020202020204" pitchFamily="34" charset="0"/>
            </a:rPr>
            <a:t>việc</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chuyển</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giao</a:t>
          </a:r>
          <a:r>
            <a:rPr lang="en-US" sz="1800" b="0" dirty="0">
              <a:solidFill>
                <a:schemeClr val="bg1"/>
              </a:solidFill>
              <a:latin typeface="Arial" panose="020B0604020202020204" pitchFamily="34" charset="0"/>
              <a:cs typeface="Arial" panose="020B0604020202020204" pitchFamily="34" charset="0"/>
            </a:rPr>
            <a:t> QSH </a:t>
          </a:r>
          <a:r>
            <a:rPr lang="en-US" sz="1800" b="0" dirty="0" err="1">
              <a:solidFill>
                <a:schemeClr val="bg1"/>
              </a:solidFill>
              <a:latin typeface="Arial" panose="020B0604020202020204" pitchFamily="34" charset="0"/>
              <a:cs typeface="Arial" panose="020B0604020202020204" pitchFamily="34" charset="0"/>
            </a:rPr>
            <a:t>của</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mình</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cho</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người</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khác</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hoặc</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từ</a:t>
          </a:r>
          <a:r>
            <a:rPr lang="en-US" sz="1800" b="0" dirty="0">
              <a:solidFill>
                <a:schemeClr val="bg1"/>
              </a:solidFill>
              <a:latin typeface="Arial" panose="020B0604020202020204" pitchFamily="34" charset="0"/>
              <a:cs typeface="Arial" panose="020B0604020202020204" pitchFamily="34" charset="0"/>
            </a:rPr>
            <a:t> </a:t>
          </a:r>
          <a:r>
            <a:rPr lang="en-US" sz="1800" b="0" dirty="0" err="1">
              <a:solidFill>
                <a:schemeClr val="bg1"/>
              </a:solidFill>
              <a:latin typeface="Arial" panose="020B0604020202020204" pitchFamily="34" charset="0"/>
              <a:cs typeface="Arial" panose="020B0604020202020204" pitchFamily="34" charset="0"/>
            </a:rPr>
            <a:t>bỏ</a:t>
          </a:r>
          <a:r>
            <a:rPr lang="en-US" sz="1800" b="0" dirty="0">
              <a:solidFill>
                <a:schemeClr val="bg1"/>
              </a:solidFill>
              <a:latin typeface="Arial" panose="020B0604020202020204" pitchFamily="34" charset="0"/>
              <a:cs typeface="Arial" panose="020B0604020202020204" pitchFamily="34" charset="0"/>
            </a:rPr>
            <a:t> QSH </a:t>
          </a:r>
          <a:r>
            <a:rPr lang="en-US" sz="1800" b="0" dirty="0" err="1">
              <a:solidFill>
                <a:schemeClr val="bg1"/>
              </a:solidFill>
              <a:latin typeface="Arial" panose="020B0604020202020204" pitchFamily="34" charset="0"/>
              <a:cs typeface="Arial" panose="020B0604020202020204" pitchFamily="34" charset="0"/>
            </a:rPr>
            <a:t>đó</a:t>
          </a:r>
          <a:r>
            <a:rPr lang="en-US" sz="1800" b="0" dirty="0">
              <a:solidFill>
                <a:schemeClr val="bg1"/>
              </a:solidFill>
              <a:latin typeface="Arial" panose="020B0604020202020204" pitchFamily="34" charset="0"/>
              <a:cs typeface="Arial" panose="020B0604020202020204" pitchFamily="34" charset="0"/>
            </a:rPr>
            <a:t>.</a:t>
          </a:r>
        </a:p>
      </dgm:t>
    </dgm:pt>
    <dgm:pt modelId="{CDB86588-74E2-4D95-B12B-3DC0F2AC9D27}" type="parTrans" cxnId="{B3CA9929-077D-4466-B31B-AD6B6BF09344}">
      <dgm:prSet/>
      <dgm:spPr/>
      <dgm:t>
        <a:bodyPr/>
        <a:lstStyle/>
        <a:p>
          <a:endParaRPr lang="en-US"/>
        </a:p>
      </dgm:t>
    </dgm:pt>
    <dgm:pt modelId="{8313A901-5CE2-4FB8-BAEA-A61F7EA6D541}" type="sibTrans" cxnId="{B3CA9929-077D-4466-B31B-AD6B6BF09344}">
      <dgm:prSet/>
      <dgm:spPr/>
      <dgm:t>
        <a:bodyPr/>
        <a:lstStyle/>
        <a:p>
          <a:endParaRPr lang="en-US"/>
        </a:p>
      </dgm:t>
    </dgm:pt>
    <dgm:pt modelId="{3A7CFDD0-DB57-4413-A442-BD3FE14EFFD5}" type="pres">
      <dgm:prSet presAssocID="{CE17B747-4696-4BDC-94A8-5AE1C7D9F675}" presName="Name0" presStyleCnt="0">
        <dgm:presLayoutVars>
          <dgm:dir/>
          <dgm:animLvl val="lvl"/>
          <dgm:resizeHandles val="exact"/>
        </dgm:presLayoutVars>
      </dgm:prSet>
      <dgm:spPr/>
    </dgm:pt>
    <dgm:pt modelId="{26BCAA32-9DB6-46CF-BAC7-9F0F0E23F818}" type="pres">
      <dgm:prSet presAssocID="{A68B25A2-A0F4-494B-8DD2-E25AAC2DB366}" presName="linNode" presStyleCnt="0"/>
      <dgm:spPr/>
    </dgm:pt>
    <dgm:pt modelId="{35E59EEE-5B9A-49A0-927C-0AD727EF713D}" type="pres">
      <dgm:prSet presAssocID="{A68B25A2-A0F4-494B-8DD2-E25AAC2DB366}" presName="parentText" presStyleLbl="node1" presStyleIdx="0" presStyleCnt="3">
        <dgm:presLayoutVars>
          <dgm:chMax val="1"/>
          <dgm:bulletEnabled val="1"/>
        </dgm:presLayoutVars>
      </dgm:prSet>
      <dgm:spPr/>
    </dgm:pt>
    <dgm:pt modelId="{70BE9011-9A60-4649-A478-CE372B2D7F1F}" type="pres">
      <dgm:prSet presAssocID="{A68B25A2-A0F4-494B-8DD2-E25AAC2DB366}" presName="descendantText" presStyleLbl="alignAccFollowNode1" presStyleIdx="0" presStyleCnt="3">
        <dgm:presLayoutVars>
          <dgm:bulletEnabled val="1"/>
        </dgm:presLayoutVars>
      </dgm:prSet>
      <dgm:spPr/>
    </dgm:pt>
    <dgm:pt modelId="{2066C0B2-8E28-4A87-8BFD-39132F1EF70E}" type="pres">
      <dgm:prSet presAssocID="{89B722DD-DF52-4822-BC1C-5F83BF211AAB}" presName="sp" presStyleCnt="0"/>
      <dgm:spPr/>
    </dgm:pt>
    <dgm:pt modelId="{35D3D5F1-0BF2-475C-BA74-EE8C25C23786}" type="pres">
      <dgm:prSet presAssocID="{491BA5B8-7487-45A6-BF11-E25B066D45B4}" presName="linNode" presStyleCnt="0"/>
      <dgm:spPr/>
    </dgm:pt>
    <dgm:pt modelId="{BF5F46A9-6A39-45B8-A203-046829634C3D}" type="pres">
      <dgm:prSet presAssocID="{491BA5B8-7487-45A6-BF11-E25B066D45B4}" presName="parentText" presStyleLbl="node1" presStyleIdx="1" presStyleCnt="3">
        <dgm:presLayoutVars>
          <dgm:chMax val="1"/>
          <dgm:bulletEnabled val="1"/>
        </dgm:presLayoutVars>
      </dgm:prSet>
      <dgm:spPr/>
    </dgm:pt>
    <dgm:pt modelId="{BC961C2A-AAA4-4E09-B5D8-1F1CC5A9A5C2}" type="pres">
      <dgm:prSet presAssocID="{491BA5B8-7487-45A6-BF11-E25B066D45B4}" presName="descendantText" presStyleLbl="alignAccFollowNode1" presStyleIdx="1" presStyleCnt="3">
        <dgm:presLayoutVars>
          <dgm:bulletEnabled val="1"/>
        </dgm:presLayoutVars>
      </dgm:prSet>
      <dgm:spPr/>
    </dgm:pt>
    <dgm:pt modelId="{1295342A-7A84-44C7-B65F-59E54C696DC5}" type="pres">
      <dgm:prSet presAssocID="{C97816A6-A09B-4A50-842E-0C54CC97E36D}" presName="sp" presStyleCnt="0"/>
      <dgm:spPr/>
    </dgm:pt>
    <dgm:pt modelId="{6E2121B1-FBEF-447A-BF19-F532210DF3E4}" type="pres">
      <dgm:prSet presAssocID="{24FCC7E0-C878-4FF5-B988-538195CDB142}" presName="linNode" presStyleCnt="0"/>
      <dgm:spPr/>
    </dgm:pt>
    <dgm:pt modelId="{CF9C54BA-C650-48C2-A8AA-115A3D536401}" type="pres">
      <dgm:prSet presAssocID="{24FCC7E0-C878-4FF5-B988-538195CDB142}" presName="parentText" presStyleLbl="node1" presStyleIdx="2" presStyleCnt="3">
        <dgm:presLayoutVars>
          <dgm:chMax val="1"/>
          <dgm:bulletEnabled val="1"/>
        </dgm:presLayoutVars>
      </dgm:prSet>
      <dgm:spPr/>
    </dgm:pt>
    <dgm:pt modelId="{71739EF0-DBEF-454E-97BD-8D3958C6D35A}" type="pres">
      <dgm:prSet presAssocID="{24FCC7E0-C878-4FF5-B988-538195CDB142}" presName="descendantText" presStyleLbl="alignAccFollowNode1" presStyleIdx="2" presStyleCnt="3" custLinFactNeighborX="7246" custLinFactNeighborY="1070">
        <dgm:presLayoutVars>
          <dgm:bulletEnabled val="1"/>
        </dgm:presLayoutVars>
      </dgm:prSet>
      <dgm:spPr/>
    </dgm:pt>
  </dgm:ptLst>
  <dgm:cxnLst>
    <dgm:cxn modelId="{55463600-2973-48CA-8E20-EDB70CD97ACA}" srcId="{CE17B747-4696-4BDC-94A8-5AE1C7D9F675}" destId="{24FCC7E0-C878-4FF5-B988-538195CDB142}" srcOrd="2" destOrd="0" parTransId="{C4199240-A621-4B2A-BD76-5C50746EC0B1}" sibTransId="{671A0A28-1551-4670-81CC-662182BF823F}"/>
    <dgm:cxn modelId="{4AD66322-7C8A-4669-96DA-6937DA066E52}" type="presOf" srcId="{A68B25A2-A0F4-494B-8DD2-E25AAC2DB366}" destId="{35E59EEE-5B9A-49A0-927C-0AD727EF713D}" srcOrd="0" destOrd="0" presId="urn:microsoft.com/office/officeart/2005/8/layout/vList5"/>
    <dgm:cxn modelId="{B3CA9929-077D-4466-B31B-AD6B6BF09344}" srcId="{24FCC7E0-C878-4FF5-B988-538195CDB142}" destId="{1BC87DC6-A91B-455D-919A-48DA70688279}" srcOrd="0" destOrd="0" parTransId="{CDB86588-74E2-4D95-B12B-3DC0F2AC9D27}" sibTransId="{8313A901-5CE2-4FB8-BAEA-A61F7EA6D541}"/>
    <dgm:cxn modelId="{156F3331-1806-409B-B91B-4818866E3ABD}" type="presOf" srcId="{1BC87DC6-A91B-455D-919A-48DA70688279}" destId="{71739EF0-DBEF-454E-97BD-8D3958C6D35A}" srcOrd="0" destOrd="0" presId="urn:microsoft.com/office/officeart/2005/8/layout/vList5"/>
    <dgm:cxn modelId="{2ECF4536-7021-4E7A-877C-4640162171E2}" type="presOf" srcId="{24FCC7E0-C878-4FF5-B988-538195CDB142}" destId="{CF9C54BA-C650-48C2-A8AA-115A3D536401}" srcOrd="0" destOrd="0" presId="urn:microsoft.com/office/officeart/2005/8/layout/vList5"/>
    <dgm:cxn modelId="{87BF4462-5764-4DC8-BB18-A118B9C1B485}" type="presOf" srcId="{B364CD8E-97A8-4153-95A5-6EC715F0D107}" destId="{BC961C2A-AAA4-4E09-B5D8-1F1CC5A9A5C2}" srcOrd="0" destOrd="0" presId="urn:microsoft.com/office/officeart/2005/8/layout/vList5"/>
    <dgm:cxn modelId="{BA565D49-EBF8-4451-9637-DEC022A27A40}" type="presOf" srcId="{CE17B747-4696-4BDC-94A8-5AE1C7D9F675}" destId="{3A7CFDD0-DB57-4413-A442-BD3FE14EFFD5}" srcOrd="0" destOrd="0" presId="urn:microsoft.com/office/officeart/2005/8/layout/vList5"/>
    <dgm:cxn modelId="{92FA81D0-579A-4219-8A8E-24F7AA5FF5EC}" srcId="{CE17B747-4696-4BDC-94A8-5AE1C7D9F675}" destId="{491BA5B8-7487-45A6-BF11-E25B066D45B4}" srcOrd="1" destOrd="0" parTransId="{3108B983-D527-46B3-9A0C-6505CE9328D5}" sibTransId="{C97816A6-A09B-4A50-842E-0C54CC97E36D}"/>
    <dgm:cxn modelId="{3519B4E5-5ACE-48A8-AC79-31DACF2508A9}" srcId="{491BA5B8-7487-45A6-BF11-E25B066D45B4}" destId="{B364CD8E-97A8-4153-95A5-6EC715F0D107}" srcOrd="0" destOrd="0" parTransId="{ECE171BB-5E90-48EB-982E-14D49B540E15}" sibTransId="{492CFECB-706E-4E94-B893-0D09C044BDE8}"/>
    <dgm:cxn modelId="{6F2D01E7-C2C5-4992-8814-A2189E265550}" srcId="{CE17B747-4696-4BDC-94A8-5AE1C7D9F675}" destId="{A68B25A2-A0F4-494B-8DD2-E25AAC2DB366}" srcOrd="0" destOrd="0" parTransId="{6F42EA0E-B1D4-48F6-B2A8-E9DE3996ED0A}" sibTransId="{89B722DD-DF52-4822-BC1C-5F83BF211AAB}"/>
    <dgm:cxn modelId="{18F434F2-C09B-4B38-9BC2-0B56E9868351}" type="presOf" srcId="{491BA5B8-7487-45A6-BF11-E25B066D45B4}" destId="{BF5F46A9-6A39-45B8-A203-046829634C3D}" srcOrd="0" destOrd="0" presId="urn:microsoft.com/office/officeart/2005/8/layout/vList5"/>
    <dgm:cxn modelId="{AE8128F6-C808-496B-A84A-C4793656A11D}" srcId="{A68B25A2-A0F4-494B-8DD2-E25AAC2DB366}" destId="{63A6BD35-B1CC-4F5E-AE81-A60D4CC0CB49}" srcOrd="0" destOrd="0" parTransId="{ED606E0C-7EEA-42F5-8F41-255710B44E6E}" sibTransId="{C660B5F8-1123-41F3-B289-9E78EF371847}"/>
    <dgm:cxn modelId="{59FB7FFC-4038-481C-B9AC-343653C8AFC0}" type="presOf" srcId="{63A6BD35-B1CC-4F5E-AE81-A60D4CC0CB49}" destId="{70BE9011-9A60-4649-A478-CE372B2D7F1F}" srcOrd="0" destOrd="0" presId="urn:microsoft.com/office/officeart/2005/8/layout/vList5"/>
    <dgm:cxn modelId="{53F91DEF-D67D-4368-9DED-04A5D22D7CE2}" type="presParOf" srcId="{3A7CFDD0-DB57-4413-A442-BD3FE14EFFD5}" destId="{26BCAA32-9DB6-46CF-BAC7-9F0F0E23F818}" srcOrd="0" destOrd="0" presId="urn:microsoft.com/office/officeart/2005/8/layout/vList5"/>
    <dgm:cxn modelId="{9CA8A105-63EC-49B5-901F-6467BF966348}" type="presParOf" srcId="{26BCAA32-9DB6-46CF-BAC7-9F0F0E23F818}" destId="{35E59EEE-5B9A-49A0-927C-0AD727EF713D}" srcOrd="0" destOrd="0" presId="urn:microsoft.com/office/officeart/2005/8/layout/vList5"/>
    <dgm:cxn modelId="{329B5383-90AE-4C58-AA55-E18DAA1A5899}" type="presParOf" srcId="{26BCAA32-9DB6-46CF-BAC7-9F0F0E23F818}" destId="{70BE9011-9A60-4649-A478-CE372B2D7F1F}" srcOrd="1" destOrd="0" presId="urn:microsoft.com/office/officeart/2005/8/layout/vList5"/>
    <dgm:cxn modelId="{E059C2BB-DCBC-4EED-B0C6-A3B1E4157EE5}" type="presParOf" srcId="{3A7CFDD0-DB57-4413-A442-BD3FE14EFFD5}" destId="{2066C0B2-8E28-4A87-8BFD-39132F1EF70E}" srcOrd="1" destOrd="0" presId="urn:microsoft.com/office/officeart/2005/8/layout/vList5"/>
    <dgm:cxn modelId="{1FD4B588-72BF-4900-A596-2C0C72BAE83D}" type="presParOf" srcId="{3A7CFDD0-DB57-4413-A442-BD3FE14EFFD5}" destId="{35D3D5F1-0BF2-475C-BA74-EE8C25C23786}" srcOrd="2" destOrd="0" presId="urn:microsoft.com/office/officeart/2005/8/layout/vList5"/>
    <dgm:cxn modelId="{E25C2A38-6C09-4BE1-BAF7-619B434E34AD}" type="presParOf" srcId="{35D3D5F1-0BF2-475C-BA74-EE8C25C23786}" destId="{BF5F46A9-6A39-45B8-A203-046829634C3D}" srcOrd="0" destOrd="0" presId="urn:microsoft.com/office/officeart/2005/8/layout/vList5"/>
    <dgm:cxn modelId="{116A468B-0B10-436C-AD8A-FE9781F38CE9}" type="presParOf" srcId="{35D3D5F1-0BF2-475C-BA74-EE8C25C23786}" destId="{BC961C2A-AAA4-4E09-B5D8-1F1CC5A9A5C2}" srcOrd="1" destOrd="0" presId="urn:microsoft.com/office/officeart/2005/8/layout/vList5"/>
    <dgm:cxn modelId="{9EF17760-6DAB-4257-8CEA-C47ED8E55647}" type="presParOf" srcId="{3A7CFDD0-DB57-4413-A442-BD3FE14EFFD5}" destId="{1295342A-7A84-44C7-B65F-59E54C696DC5}" srcOrd="3" destOrd="0" presId="urn:microsoft.com/office/officeart/2005/8/layout/vList5"/>
    <dgm:cxn modelId="{B14505BD-1EA8-4289-8DA5-88E683CB0EBE}" type="presParOf" srcId="{3A7CFDD0-DB57-4413-A442-BD3FE14EFFD5}" destId="{6E2121B1-FBEF-447A-BF19-F532210DF3E4}" srcOrd="4" destOrd="0" presId="urn:microsoft.com/office/officeart/2005/8/layout/vList5"/>
    <dgm:cxn modelId="{79377FC0-A044-4733-BA42-EDF9383FF820}" type="presParOf" srcId="{6E2121B1-FBEF-447A-BF19-F532210DF3E4}" destId="{CF9C54BA-C650-48C2-A8AA-115A3D536401}" srcOrd="0" destOrd="0" presId="urn:microsoft.com/office/officeart/2005/8/layout/vList5"/>
    <dgm:cxn modelId="{81D0F77A-F5C2-47A8-80D9-918C5D614A57}" type="presParOf" srcId="{6E2121B1-FBEF-447A-BF19-F532210DF3E4}" destId="{71739EF0-DBEF-454E-97BD-8D3958C6D35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F0ACFF-8790-4F2A-8544-9378134EEE87}" type="doc">
      <dgm:prSet loTypeId="urn:diagrams.loki3.com/TabbedArc+Icon#1" loCatId="officeonline" qsTypeId="urn:microsoft.com/office/officeart/2005/8/quickstyle/simple1#6" qsCatId="simple" csTypeId="urn:microsoft.com/office/officeart/2005/8/colors/accent1_2#5" csCatId="accent1" phldr="1"/>
      <dgm:spPr/>
    </dgm:pt>
    <dgm:pt modelId="{41D46FA8-D65B-4D1F-AB4F-EB2261E9A103}">
      <dgm:prSet phldrT="[Text]" custT="1"/>
      <dgm:spPr/>
      <dgm:t>
        <a:bodyPr/>
        <a:lstStyle/>
        <a:p>
          <a:r>
            <a:rPr lang="en-US" sz="3600" dirty="0" err="1"/>
            <a:t>Định</a:t>
          </a:r>
          <a:r>
            <a:rPr lang="en-US" sz="3600" dirty="0"/>
            <a:t> </a:t>
          </a:r>
          <a:r>
            <a:rPr lang="en-US" sz="3600" dirty="0" err="1"/>
            <a:t>đoạt</a:t>
          </a:r>
          <a:r>
            <a:rPr lang="en-US" sz="3600" dirty="0"/>
            <a:t> </a:t>
          </a:r>
          <a:r>
            <a:rPr lang="en-US" sz="3600" dirty="0" err="1"/>
            <a:t>về</a:t>
          </a:r>
          <a:r>
            <a:rPr lang="en-US" sz="3600" dirty="0"/>
            <a:t> </a:t>
          </a:r>
          <a:r>
            <a:rPr lang="en-US" sz="3600" dirty="0" err="1"/>
            <a:t>số</a:t>
          </a:r>
          <a:r>
            <a:rPr lang="en-US" sz="3600" dirty="0"/>
            <a:t> </a:t>
          </a:r>
          <a:r>
            <a:rPr lang="en-US" sz="3600" dirty="0" err="1"/>
            <a:t>phận</a:t>
          </a:r>
          <a:r>
            <a:rPr lang="en-US" sz="3600" dirty="0"/>
            <a:t> </a:t>
          </a:r>
          <a:r>
            <a:rPr lang="en-US" sz="3600" dirty="0" err="1"/>
            <a:t>thực</a:t>
          </a:r>
          <a:r>
            <a:rPr lang="en-US" sz="3600" dirty="0"/>
            <a:t> </a:t>
          </a:r>
          <a:r>
            <a:rPr lang="en-US" sz="3600" dirty="0" err="1"/>
            <a:t>tế</a:t>
          </a:r>
          <a:r>
            <a:rPr lang="en-US" sz="3600" dirty="0"/>
            <a:t> </a:t>
          </a:r>
        </a:p>
      </dgm:t>
    </dgm:pt>
    <dgm:pt modelId="{297075FC-803E-4F75-AC1A-7133BCEFFA58}" type="parTrans" cxnId="{F4920C1C-B5CD-4DAE-A742-42AA43D183DE}">
      <dgm:prSet/>
      <dgm:spPr/>
      <dgm:t>
        <a:bodyPr/>
        <a:lstStyle/>
        <a:p>
          <a:endParaRPr lang="en-US"/>
        </a:p>
      </dgm:t>
    </dgm:pt>
    <dgm:pt modelId="{17835BCC-2FC6-4921-9E1E-2C1AEFC98586}" type="sibTrans" cxnId="{F4920C1C-B5CD-4DAE-A742-42AA43D183DE}">
      <dgm:prSet/>
      <dgm:spPr/>
      <dgm:t>
        <a:bodyPr/>
        <a:lstStyle/>
        <a:p>
          <a:endParaRPr lang="en-US"/>
        </a:p>
      </dgm:t>
    </dgm:pt>
    <dgm:pt modelId="{8359A499-DBB1-4B75-AD98-5AECC03CE8CD}">
      <dgm:prSet phldrT="[Text]" custT="1"/>
      <dgm:spPr/>
      <dgm:t>
        <a:bodyPr/>
        <a:lstStyle/>
        <a:p>
          <a:r>
            <a:rPr lang="en-US" sz="3600" dirty="0" err="1"/>
            <a:t>Định</a:t>
          </a:r>
          <a:r>
            <a:rPr lang="en-US" sz="3600" dirty="0"/>
            <a:t> </a:t>
          </a:r>
          <a:r>
            <a:rPr lang="en-US" sz="3600" dirty="0" err="1"/>
            <a:t>đoạt</a:t>
          </a:r>
          <a:r>
            <a:rPr lang="en-US" sz="3600" dirty="0"/>
            <a:t> </a:t>
          </a:r>
          <a:r>
            <a:rPr lang="en-US" sz="3600" dirty="0" err="1"/>
            <a:t>về</a:t>
          </a:r>
          <a:r>
            <a:rPr lang="en-US" sz="3600" dirty="0"/>
            <a:t> </a:t>
          </a:r>
          <a:r>
            <a:rPr lang="en-US" sz="3600" dirty="0" err="1"/>
            <a:t>số</a:t>
          </a:r>
          <a:r>
            <a:rPr lang="en-US" sz="3600" dirty="0"/>
            <a:t> </a:t>
          </a:r>
          <a:r>
            <a:rPr lang="en-US" sz="3600" dirty="0" err="1"/>
            <a:t>phận</a:t>
          </a:r>
          <a:r>
            <a:rPr lang="en-US" sz="3600" dirty="0"/>
            <a:t> </a:t>
          </a:r>
          <a:r>
            <a:rPr lang="en-US" sz="3600" dirty="0" err="1"/>
            <a:t>pháp</a:t>
          </a:r>
          <a:r>
            <a:rPr lang="en-US" sz="3600" dirty="0"/>
            <a:t> </a:t>
          </a:r>
          <a:r>
            <a:rPr lang="en-US" sz="3600" dirty="0" err="1"/>
            <a:t>lý</a:t>
          </a:r>
          <a:endParaRPr lang="en-US" sz="3600" dirty="0"/>
        </a:p>
      </dgm:t>
    </dgm:pt>
    <dgm:pt modelId="{8FCCCFC9-9AB1-47F4-9BEF-E5C56BA0DAAE}" type="parTrans" cxnId="{CB992FEF-84B4-4A2E-8644-44875BBDAB51}">
      <dgm:prSet/>
      <dgm:spPr/>
      <dgm:t>
        <a:bodyPr/>
        <a:lstStyle/>
        <a:p>
          <a:endParaRPr lang="en-US"/>
        </a:p>
      </dgm:t>
    </dgm:pt>
    <dgm:pt modelId="{DF579DF7-4B42-4583-8965-5CE2F03918CF}" type="sibTrans" cxnId="{CB992FEF-84B4-4A2E-8644-44875BBDAB51}">
      <dgm:prSet/>
      <dgm:spPr/>
      <dgm:t>
        <a:bodyPr/>
        <a:lstStyle/>
        <a:p>
          <a:endParaRPr lang="en-US"/>
        </a:p>
      </dgm:t>
    </dgm:pt>
    <dgm:pt modelId="{6880A032-FFDE-4D79-A63C-ACCD7394602B}" type="pres">
      <dgm:prSet presAssocID="{12F0ACFF-8790-4F2A-8544-9378134EEE87}" presName="Name0" presStyleCnt="0">
        <dgm:presLayoutVars>
          <dgm:dir/>
          <dgm:resizeHandles val="exact"/>
        </dgm:presLayoutVars>
      </dgm:prSet>
      <dgm:spPr/>
    </dgm:pt>
    <dgm:pt modelId="{99FD53A9-E517-4D37-B2FD-A35BF6247977}" type="pres">
      <dgm:prSet presAssocID="{41D46FA8-D65B-4D1F-AB4F-EB2261E9A103}" presName="twoplus" presStyleLbl="node1" presStyleIdx="0" presStyleCnt="2" custAng="1810482">
        <dgm:presLayoutVars>
          <dgm:bulletEnabled val="1"/>
        </dgm:presLayoutVars>
      </dgm:prSet>
      <dgm:spPr/>
    </dgm:pt>
    <dgm:pt modelId="{CCFD6A71-FA1F-4D89-99D3-DCEA91FA9493}" type="pres">
      <dgm:prSet presAssocID="{8359A499-DBB1-4B75-AD98-5AECC03CE8CD}" presName="twoplus" presStyleLbl="node1" presStyleIdx="1" presStyleCnt="2" custAng="19799975">
        <dgm:presLayoutVars>
          <dgm:bulletEnabled val="1"/>
        </dgm:presLayoutVars>
      </dgm:prSet>
      <dgm:spPr/>
    </dgm:pt>
  </dgm:ptLst>
  <dgm:cxnLst>
    <dgm:cxn modelId="{F4920C1C-B5CD-4DAE-A742-42AA43D183DE}" srcId="{12F0ACFF-8790-4F2A-8544-9378134EEE87}" destId="{41D46FA8-D65B-4D1F-AB4F-EB2261E9A103}" srcOrd="0" destOrd="0" parTransId="{297075FC-803E-4F75-AC1A-7133BCEFFA58}" sibTransId="{17835BCC-2FC6-4921-9E1E-2C1AEFC98586}"/>
    <dgm:cxn modelId="{DD7B3C4A-38DF-4A1D-AC54-EE556FCA6906}" type="presOf" srcId="{8359A499-DBB1-4B75-AD98-5AECC03CE8CD}" destId="{CCFD6A71-FA1F-4D89-99D3-DCEA91FA9493}" srcOrd="0" destOrd="0" presId="urn:diagrams.loki3.com/TabbedArc+Icon#1"/>
    <dgm:cxn modelId="{BCF79980-B18D-4EDF-AB2C-14C38175DC38}" type="presOf" srcId="{41D46FA8-D65B-4D1F-AB4F-EB2261E9A103}" destId="{99FD53A9-E517-4D37-B2FD-A35BF6247977}" srcOrd="0" destOrd="0" presId="urn:diagrams.loki3.com/TabbedArc+Icon#1"/>
    <dgm:cxn modelId="{746BD8E6-4D35-4A87-926C-2EF9BA1184AD}" type="presOf" srcId="{12F0ACFF-8790-4F2A-8544-9378134EEE87}" destId="{6880A032-FFDE-4D79-A63C-ACCD7394602B}" srcOrd="0" destOrd="0" presId="urn:diagrams.loki3.com/TabbedArc+Icon#1"/>
    <dgm:cxn modelId="{CB992FEF-84B4-4A2E-8644-44875BBDAB51}" srcId="{12F0ACFF-8790-4F2A-8544-9378134EEE87}" destId="{8359A499-DBB1-4B75-AD98-5AECC03CE8CD}" srcOrd="1" destOrd="0" parTransId="{8FCCCFC9-9AB1-47F4-9BEF-E5C56BA0DAAE}" sibTransId="{DF579DF7-4B42-4583-8965-5CE2F03918CF}"/>
    <dgm:cxn modelId="{B6D4C96D-7C99-4028-9AAE-3313317AB699}" type="presParOf" srcId="{6880A032-FFDE-4D79-A63C-ACCD7394602B}" destId="{99FD53A9-E517-4D37-B2FD-A35BF6247977}" srcOrd="0" destOrd="0" presId="urn:diagrams.loki3.com/TabbedArc+Icon#1"/>
    <dgm:cxn modelId="{FA479335-13D5-447F-87F0-856AA75B7D03}" type="presParOf" srcId="{6880A032-FFDE-4D79-A63C-ACCD7394602B}" destId="{CCFD6A71-FA1F-4D89-99D3-DCEA91FA9493}" srcOrd="1" destOrd="0" presId="urn:diagrams.loki3.com/TabbedArc+Ic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CC005F-05D3-484B-A51D-9D2CE1DFE093}" type="doc">
      <dgm:prSet loTypeId="urn:microsoft.com/office/officeart/2005/8/layout/vList5" loCatId="list" qsTypeId="urn:microsoft.com/office/officeart/2005/8/quickstyle/simple1#8" qsCatId="simple" csTypeId="urn:microsoft.com/office/officeart/2005/8/colors/accent1_2#7" csCatId="accent1" phldr="1"/>
      <dgm:spPr/>
      <dgm:t>
        <a:bodyPr/>
        <a:lstStyle/>
        <a:p>
          <a:endParaRPr lang="en-US"/>
        </a:p>
      </dgm:t>
    </dgm:pt>
    <dgm:pt modelId="{05E8DC9A-6589-4BF0-B71B-BAF1BD001620}">
      <dgm:prSet phldrT="[Text]" phldr="0" custT="1"/>
      <dgm:spPr>
        <a:solidFill>
          <a:srgbClr val="FFB01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vert="horz" wrap="square"/>
        <a:lstStyle/>
        <a:p>
          <a:pPr>
            <a:lnSpc>
              <a:spcPct val="100000"/>
            </a:lnSpc>
            <a:spcBef>
              <a:spcPct val="0"/>
            </a:spcBef>
            <a:spcAft>
              <a:spcPct val="35000"/>
            </a:spcAft>
          </a:pP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lại</a:t>
          </a:r>
          <a:r>
            <a:rPr lang="en-US" sz="2000" dirty="0">
              <a:latin typeface="Arial" panose="020B0604020202020204" pitchFamily="34" charset="0"/>
              <a:cs typeface="Arial" panose="020B0604020202020204" pitchFamily="34" charset="0"/>
            </a:rPr>
            <a:t> </a:t>
          </a:r>
          <a:r>
            <a:rPr lang="vi-VN" altLang="en-US" sz="2000" dirty="0">
              <a:latin typeface="Arial" panose="020B0604020202020204" pitchFamily="34" charset="0"/>
              <a:cs typeface="Arial" panose="020B0604020202020204" pitchFamily="34" charset="0"/>
            </a:rPr>
            <a:t>di sản</a:t>
          </a:r>
        </a:p>
      </dgm:t>
    </dgm:pt>
    <dgm:pt modelId="{6C5085FC-E119-4812-A71A-3DD09B5968AF}" type="parTrans" cxnId="{D8E83626-2C7F-440B-B183-4BCF56A8DBA4}">
      <dgm:prSet/>
      <dgm:spPr/>
      <dgm:t>
        <a:bodyPr/>
        <a:lstStyle/>
        <a:p>
          <a:endParaRPr lang="en-US"/>
        </a:p>
      </dgm:t>
    </dgm:pt>
    <dgm:pt modelId="{954CEB32-901E-41B5-9256-790982C362ED}" type="sibTrans" cxnId="{D8E83626-2C7F-440B-B183-4BCF56A8DBA4}">
      <dgm:prSet/>
      <dgm:spPr/>
      <dgm:t>
        <a:bodyPr/>
        <a:lstStyle/>
        <a:p>
          <a:endParaRPr lang="en-US"/>
        </a:p>
      </dgm:t>
    </dgm:pt>
    <dgm:pt modelId="{B71B483F-35EE-417F-A36C-55817CC06082}">
      <dgm:prSet phldrT="[Text]"/>
      <dgm:spPr>
        <a:solidFill>
          <a:schemeClr val="accent4">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Cá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endParaRPr lang="en-US" dirty="0">
            <a:latin typeface="Arial" panose="020B0604020202020204" pitchFamily="34" charset="0"/>
            <a:cs typeface="Arial" panose="020B0604020202020204" pitchFamily="34" charset="0"/>
          </a:endParaRPr>
        </a:p>
      </dgm:t>
    </dgm:pt>
    <dgm:pt modelId="{D3C3FBE6-718B-48AB-BFBD-3BFC6A94E5AE}" type="parTrans" cxnId="{03DB0B8E-B128-4B1B-8199-2657D2D3635B}">
      <dgm:prSet/>
      <dgm:spPr/>
      <dgm:t>
        <a:bodyPr/>
        <a:lstStyle/>
        <a:p>
          <a:endParaRPr lang="en-US"/>
        </a:p>
      </dgm:t>
    </dgm:pt>
    <dgm:pt modelId="{E3574798-BCF1-4B48-8551-07E31F0D630E}" type="sibTrans" cxnId="{03DB0B8E-B128-4B1B-8199-2657D2D3635B}">
      <dgm:prSet/>
      <dgm:spPr/>
      <dgm:t>
        <a:bodyPr/>
        <a:lstStyle/>
        <a:p>
          <a:endParaRPr lang="en-US"/>
        </a:p>
      </dgm:t>
    </dgm:pt>
    <dgm:pt modelId="{74FACAD0-0357-471D-BCB1-776A0BA7D8D0}">
      <dgm:prSet phldrT="[Text]"/>
      <dgm:spPr>
        <a:solidFill>
          <a:schemeClr val="accent4">
            <a:lumMod val="40000"/>
            <a:lumOff val="60000"/>
            <a:alpha val="90000"/>
          </a:schemeClr>
        </a:solidFill>
      </dgm:spPr>
      <dgm:t>
        <a:bodyPr/>
        <a:lstStyle/>
        <a:p>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18 </a:t>
          </a:r>
          <a:r>
            <a:rPr lang="en-US" dirty="0" err="1">
              <a:latin typeface="Arial" panose="020B0604020202020204" pitchFamily="34" charset="0"/>
              <a:cs typeface="Arial" panose="020B0604020202020204" pitchFamily="34" charset="0"/>
            </a:rPr>
            <a:t>tuổi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15 – </a:t>
          </a:r>
          <a:r>
            <a:rPr lang="en-US" dirty="0" err="1">
              <a:latin typeface="Arial" panose="020B0604020202020204" pitchFamily="34" charset="0"/>
              <a:cs typeface="Arial" panose="020B0604020202020204" pitchFamily="34" charset="0"/>
            </a:rPr>
            <a:t>dưới</a:t>
          </a:r>
          <a:r>
            <a:rPr lang="en-US" dirty="0">
              <a:latin typeface="Arial" panose="020B0604020202020204" pitchFamily="34" charset="0"/>
              <a:cs typeface="Arial" panose="020B0604020202020204" pitchFamily="34" charset="0"/>
            </a:rPr>
            <a:t> 18t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cha,mẹ</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ý </a:t>
          </a:r>
        </a:p>
      </dgm:t>
    </dgm:pt>
    <dgm:pt modelId="{2B42E314-84EF-4DB9-8593-23AA8A7FB3ED}" type="parTrans" cxnId="{F13119BF-B588-4703-87CC-F5689951C6CF}">
      <dgm:prSet/>
      <dgm:spPr/>
      <dgm:t>
        <a:bodyPr/>
        <a:lstStyle/>
        <a:p>
          <a:endParaRPr lang="en-US"/>
        </a:p>
      </dgm:t>
    </dgm:pt>
    <dgm:pt modelId="{03806B21-9C66-457E-B25B-900430D794B7}" type="sibTrans" cxnId="{F13119BF-B588-4703-87CC-F5689951C6CF}">
      <dgm:prSet/>
      <dgm:spPr/>
      <dgm:t>
        <a:bodyPr/>
        <a:lstStyle/>
        <a:p>
          <a:endParaRPr lang="en-US"/>
        </a:p>
      </dgm:t>
    </dgm:pt>
    <dgm:pt modelId="{E4C09D95-7DC4-4361-8858-A9FA0F002BFC}">
      <dgm:prSet phldrT="[Text]" custT="1"/>
      <dgm:spPr>
        <a:solidFill>
          <a:srgbClr val="0058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thừa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endParaRPr lang="en-US" sz="2000" dirty="0">
            <a:latin typeface="Arial" panose="020B0604020202020204" pitchFamily="34" charset="0"/>
            <a:cs typeface="Arial" panose="020B0604020202020204" pitchFamily="34" charset="0"/>
          </a:endParaRPr>
        </a:p>
      </dgm:t>
    </dgm:pt>
    <dgm:pt modelId="{7C051F92-EDAC-4733-8D1A-C5CEB3CA9ABF}" type="parTrans" cxnId="{1CE85203-D4B3-45E0-8D34-72570A8BC63E}">
      <dgm:prSet/>
      <dgm:spPr/>
      <dgm:t>
        <a:bodyPr/>
        <a:lstStyle/>
        <a:p>
          <a:endParaRPr lang="en-US"/>
        </a:p>
      </dgm:t>
    </dgm:pt>
    <dgm:pt modelId="{03FCE2FE-0440-4E12-9B43-6743978725F1}" type="sibTrans" cxnId="{1CE85203-D4B3-45E0-8D34-72570A8BC63E}">
      <dgm:prSet/>
      <dgm:spPr/>
      <dgm:t>
        <a:bodyPr/>
        <a:lstStyle/>
        <a:p>
          <a:endParaRPr lang="en-US"/>
        </a:p>
      </dgm:t>
    </dgm:pt>
    <dgm:pt modelId="{8190AD30-3CB5-45FD-83E7-F4CD423E607A}">
      <dgm:prSet phldrT="[Text]" custT="1"/>
      <dgm:spPr>
        <a:solidFill>
          <a:schemeClr val="accent5">
            <a:lumMod val="40000"/>
            <a:lumOff val="60000"/>
            <a:alpha val="90000"/>
          </a:schemeClr>
        </a:solidFill>
      </dgm:spPr>
      <dgm:t>
        <a:bodyPr/>
        <a:lstStyle/>
        <a:p>
          <a:r>
            <a:rPr lang="en-US" sz="1800" dirty="0" err="1">
              <a:latin typeface="Arial" panose="020B0604020202020204" pitchFamily="34" charset="0"/>
              <a:cs typeface="Arial" panose="020B0604020202020204" pitchFamily="34" charset="0"/>
            </a:rPr>
            <a:t>Cá</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nhân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còn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sống</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thành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thai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còn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vào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thời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điểm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mở</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thừa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kế</a:t>
          </a:r>
          <a:endParaRPr lang="en-US" sz="1800" dirty="0">
            <a:latin typeface="Arial" panose="020B0604020202020204" pitchFamily="34" charset="0"/>
            <a:cs typeface="Arial" panose="020B0604020202020204" pitchFamily="34" charset="0"/>
          </a:endParaRPr>
        </a:p>
      </dgm:t>
    </dgm:pt>
    <dgm:pt modelId="{6F7CE733-5FE1-4A41-BB43-99508CC5FF49}" type="parTrans" cxnId="{C82B7C96-1E79-4738-B7F9-61A74D2DFC41}">
      <dgm:prSet/>
      <dgm:spPr/>
      <dgm:t>
        <a:bodyPr/>
        <a:lstStyle/>
        <a:p>
          <a:endParaRPr lang="en-US"/>
        </a:p>
      </dgm:t>
    </dgm:pt>
    <dgm:pt modelId="{15FC4F4B-EEC2-4E9A-A643-7FE9777BE72B}" type="sibTrans" cxnId="{C82B7C96-1E79-4738-B7F9-61A74D2DFC41}">
      <dgm:prSet/>
      <dgm:spPr/>
      <dgm:t>
        <a:bodyPr/>
        <a:lstStyle/>
        <a:p>
          <a:endParaRPr lang="en-US"/>
        </a:p>
      </dgm:t>
    </dgm:pt>
    <dgm:pt modelId="{213F8A22-5A00-4464-830C-B822285C179D}">
      <dgm:prSet phldrT="[Text]" custT="1"/>
      <dgm:spPr>
        <a:solidFill>
          <a:schemeClr val="accent5">
            <a:lumMod val="40000"/>
            <a:lumOff val="60000"/>
            <a:alpha val="90000"/>
          </a:schemeClr>
        </a:solidFill>
      </dgm:spPr>
      <dgm:t>
        <a:bodyPr/>
        <a:lstStyle/>
        <a:p>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chức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còn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tồn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tại</a:t>
          </a:r>
          <a:endParaRPr lang="en-US" sz="1800" dirty="0">
            <a:latin typeface="Arial" panose="020B0604020202020204" pitchFamily="34" charset="0"/>
            <a:cs typeface="Arial" panose="020B0604020202020204" pitchFamily="34" charset="0"/>
          </a:endParaRPr>
        </a:p>
      </dgm:t>
    </dgm:pt>
    <dgm:pt modelId="{EAFFB16C-BCDD-445F-B8E6-9A205A28D7A1}" type="parTrans" cxnId="{427DEE32-E6E1-41F4-A446-FB6F6E0D4370}">
      <dgm:prSet/>
      <dgm:spPr/>
      <dgm:t>
        <a:bodyPr/>
        <a:lstStyle/>
        <a:p>
          <a:endParaRPr lang="en-US"/>
        </a:p>
      </dgm:t>
    </dgm:pt>
    <dgm:pt modelId="{09A3BBD4-4136-4C51-AE3C-20E0D033B0E2}" type="sibTrans" cxnId="{427DEE32-E6E1-41F4-A446-FB6F6E0D4370}">
      <dgm:prSet/>
      <dgm:spPr/>
      <dgm:t>
        <a:bodyPr/>
        <a:lstStyle/>
        <a:p>
          <a:endParaRPr lang="en-US"/>
        </a:p>
      </dgm:t>
    </dgm:pt>
    <dgm:pt modelId="{685CB9D6-F11C-4CCC-8E15-E3EED204F275}">
      <dgm:prSet phldrT="[Text]" custT="1"/>
      <dgm:spPr>
        <a:solidFill>
          <a:schemeClr val="accent5">
            <a:lumMod val="40000"/>
            <a:lumOff val="60000"/>
            <a:alpha val="90000"/>
          </a:schemeClr>
        </a:solidFill>
      </dgm:spPr>
      <dgm:t>
        <a:bodyPr/>
        <a:lstStyle/>
        <a:p>
          <a:r>
            <a:rPr lang="en-US" sz="1800" dirty="0" err="1">
              <a:latin typeface="Arial" panose="020B0604020202020204" pitchFamily="34" charset="0"/>
              <a:cs typeface="Arial" panose="020B0604020202020204" pitchFamily="34" charset="0"/>
            </a:rPr>
            <a:t>Nhà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nước</a:t>
          </a:r>
          <a:endParaRPr lang="en-US" sz="1800" dirty="0">
            <a:latin typeface="Arial" panose="020B0604020202020204" pitchFamily="34" charset="0"/>
            <a:cs typeface="Arial" panose="020B0604020202020204" pitchFamily="34" charset="0"/>
          </a:endParaRPr>
        </a:p>
      </dgm:t>
    </dgm:pt>
    <dgm:pt modelId="{007F2154-BBF6-445E-A09A-73A3C09256B2}" type="parTrans" cxnId="{F2994DD6-6AFB-448A-9173-1CF7257C6833}">
      <dgm:prSet/>
      <dgm:spPr/>
      <dgm:t>
        <a:bodyPr/>
        <a:lstStyle/>
        <a:p>
          <a:endParaRPr lang="en-US"/>
        </a:p>
      </dgm:t>
    </dgm:pt>
    <dgm:pt modelId="{7EF4FB69-0939-47ED-A3DF-A0B71B2E48C9}" type="sibTrans" cxnId="{F2994DD6-6AFB-448A-9173-1CF7257C6833}">
      <dgm:prSet/>
      <dgm:spPr/>
      <dgm:t>
        <a:bodyPr/>
        <a:lstStyle/>
        <a:p>
          <a:endParaRPr lang="en-US"/>
        </a:p>
      </dgm:t>
    </dgm:pt>
    <dgm:pt modelId="{D8AC6B4D-2491-4135-9D2B-DB20ADA3CC8E}" type="pres">
      <dgm:prSet presAssocID="{D2CC005F-05D3-484B-A51D-9D2CE1DFE093}" presName="Name0" presStyleCnt="0">
        <dgm:presLayoutVars>
          <dgm:dir/>
          <dgm:animLvl val="lvl"/>
          <dgm:resizeHandles val="exact"/>
        </dgm:presLayoutVars>
      </dgm:prSet>
      <dgm:spPr/>
    </dgm:pt>
    <dgm:pt modelId="{126E7D2B-6BDC-4100-A432-B180B531D160}" type="pres">
      <dgm:prSet presAssocID="{05E8DC9A-6589-4BF0-B71B-BAF1BD001620}" presName="linNode" presStyleCnt="0"/>
      <dgm:spPr/>
    </dgm:pt>
    <dgm:pt modelId="{DD4F2626-81A1-4745-8666-2610C86FF31B}" type="pres">
      <dgm:prSet presAssocID="{05E8DC9A-6589-4BF0-B71B-BAF1BD001620}" presName="parentText" presStyleLbl="node1" presStyleIdx="0" presStyleCnt="2">
        <dgm:presLayoutVars>
          <dgm:chMax val="1"/>
          <dgm:bulletEnabled val="1"/>
        </dgm:presLayoutVars>
      </dgm:prSet>
      <dgm:spPr/>
    </dgm:pt>
    <dgm:pt modelId="{D19902C6-413D-4C30-B862-2CFB42EB0BF7}" type="pres">
      <dgm:prSet presAssocID="{05E8DC9A-6589-4BF0-B71B-BAF1BD001620}" presName="descendantText" presStyleLbl="alignAccFollowNode1" presStyleIdx="0" presStyleCnt="2">
        <dgm:presLayoutVars>
          <dgm:bulletEnabled val="1"/>
        </dgm:presLayoutVars>
      </dgm:prSet>
      <dgm:spPr/>
    </dgm:pt>
    <dgm:pt modelId="{4224DB1A-0488-4791-BB8A-DA251D5BB11F}" type="pres">
      <dgm:prSet presAssocID="{954CEB32-901E-41B5-9256-790982C362ED}" presName="sp" presStyleCnt="0"/>
      <dgm:spPr/>
    </dgm:pt>
    <dgm:pt modelId="{245FD732-0BD4-48EE-BF59-6AA3E4A9C266}" type="pres">
      <dgm:prSet presAssocID="{E4C09D95-7DC4-4361-8858-A9FA0F002BFC}" presName="linNode" presStyleCnt="0"/>
      <dgm:spPr/>
    </dgm:pt>
    <dgm:pt modelId="{DB64BB3D-489C-4723-83D6-BC354295A06A}" type="pres">
      <dgm:prSet presAssocID="{E4C09D95-7DC4-4361-8858-A9FA0F002BFC}" presName="parentText" presStyleLbl="node1" presStyleIdx="1" presStyleCnt="2" custLinFactNeighborY="-686">
        <dgm:presLayoutVars>
          <dgm:chMax val="1"/>
          <dgm:bulletEnabled val="1"/>
        </dgm:presLayoutVars>
      </dgm:prSet>
      <dgm:spPr/>
    </dgm:pt>
    <dgm:pt modelId="{A3B48FD9-47D4-4C95-AA4C-926BA7E6B1D7}" type="pres">
      <dgm:prSet presAssocID="{E4C09D95-7DC4-4361-8858-A9FA0F002BFC}" presName="descendantText" presStyleLbl="alignAccFollowNode1" presStyleIdx="1" presStyleCnt="2">
        <dgm:presLayoutVars>
          <dgm:bulletEnabled val="1"/>
        </dgm:presLayoutVars>
      </dgm:prSet>
      <dgm:spPr/>
    </dgm:pt>
  </dgm:ptLst>
  <dgm:cxnLst>
    <dgm:cxn modelId="{1CE85203-D4B3-45E0-8D34-72570A8BC63E}" srcId="{D2CC005F-05D3-484B-A51D-9D2CE1DFE093}" destId="{E4C09D95-7DC4-4361-8858-A9FA0F002BFC}" srcOrd="1" destOrd="0" parTransId="{7C051F92-EDAC-4733-8D1A-C5CEB3CA9ABF}" sibTransId="{03FCE2FE-0440-4E12-9B43-6743978725F1}"/>
    <dgm:cxn modelId="{DE596F05-D1E2-409C-B71E-A19089895505}" type="presOf" srcId="{8190AD30-3CB5-45FD-83E7-F4CD423E607A}" destId="{A3B48FD9-47D4-4C95-AA4C-926BA7E6B1D7}" srcOrd="0" destOrd="0" presId="urn:microsoft.com/office/officeart/2005/8/layout/vList5"/>
    <dgm:cxn modelId="{2A7B0B06-0C98-454B-A3E8-052F5B016921}" type="presOf" srcId="{74FACAD0-0357-471D-BCB1-776A0BA7D8D0}" destId="{D19902C6-413D-4C30-B862-2CFB42EB0BF7}" srcOrd="0" destOrd="1" presId="urn:microsoft.com/office/officeart/2005/8/layout/vList5"/>
    <dgm:cxn modelId="{D7B65811-5342-4031-8B27-A799A77A81CB}" type="presOf" srcId="{E4C09D95-7DC4-4361-8858-A9FA0F002BFC}" destId="{DB64BB3D-489C-4723-83D6-BC354295A06A}" srcOrd="0" destOrd="0" presId="urn:microsoft.com/office/officeart/2005/8/layout/vList5"/>
    <dgm:cxn modelId="{D8E83626-2C7F-440B-B183-4BCF56A8DBA4}" srcId="{D2CC005F-05D3-484B-A51D-9D2CE1DFE093}" destId="{05E8DC9A-6589-4BF0-B71B-BAF1BD001620}" srcOrd="0" destOrd="0" parTransId="{6C5085FC-E119-4812-A71A-3DD09B5968AF}" sibTransId="{954CEB32-901E-41B5-9256-790982C362ED}"/>
    <dgm:cxn modelId="{427DEE32-E6E1-41F4-A446-FB6F6E0D4370}" srcId="{E4C09D95-7DC4-4361-8858-A9FA0F002BFC}" destId="{213F8A22-5A00-4464-830C-B822285C179D}" srcOrd="1" destOrd="0" parTransId="{EAFFB16C-BCDD-445F-B8E6-9A205A28D7A1}" sibTransId="{09A3BBD4-4136-4C51-AE3C-20E0D033B0E2}"/>
    <dgm:cxn modelId="{5335803B-CF0A-43E2-8B0A-E1D26D3D5D46}" type="presOf" srcId="{213F8A22-5A00-4464-830C-B822285C179D}" destId="{A3B48FD9-47D4-4C95-AA4C-926BA7E6B1D7}" srcOrd="0" destOrd="1" presId="urn:microsoft.com/office/officeart/2005/8/layout/vList5"/>
    <dgm:cxn modelId="{FC184978-DDC1-46B7-A6A8-363FC81B0387}" type="presOf" srcId="{05E8DC9A-6589-4BF0-B71B-BAF1BD001620}" destId="{DD4F2626-81A1-4745-8666-2610C86FF31B}" srcOrd="0" destOrd="0" presId="urn:microsoft.com/office/officeart/2005/8/layout/vList5"/>
    <dgm:cxn modelId="{E3E3888C-636A-437B-BBD6-5E7F25F44BB6}" type="presOf" srcId="{685CB9D6-F11C-4CCC-8E15-E3EED204F275}" destId="{A3B48FD9-47D4-4C95-AA4C-926BA7E6B1D7}" srcOrd="0" destOrd="2" presId="urn:microsoft.com/office/officeart/2005/8/layout/vList5"/>
    <dgm:cxn modelId="{03DB0B8E-B128-4B1B-8199-2657D2D3635B}" srcId="{05E8DC9A-6589-4BF0-B71B-BAF1BD001620}" destId="{B71B483F-35EE-417F-A36C-55817CC06082}" srcOrd="0" destOrd="0" parTransId="{D3C3FBE6-718B-48AB-BFBD-3BFC6A94E5AE}" sibTransId="{E3574798-BCF1-4B48-8551-07E31F0D630E}"/>
    <dgm:cxn modelId="{9DECFF8F-C4AF-4275-BBA2-FB7B4373900B}" type="presOf" srcId="{D2CC005F-05D3-484B-A51D-9D2CE1DFE093}" destId="{D8AC6B4D-2491-4135-9D2B-DB20ADA3CC8E}" srcOrd="0" destOrd="0" presId="urn:microsoft.com/office/officeart/2005/8/layout/vList5"/>
    <dgm:cxn modelId="{C82B7C96-1E79-4738-B7F9-61A74D2DFC41}" srcId="{E4C09D95-7DC4-4361-8858-A9FA0F002BFC}" destId="{8190AD30-3CB5-45FD-83E7-F4CD423E607A}" srcOrd="0" destOrd="0" parTransId="{6F7CE733-5FE1-4A41-BB43-99508CC5FF49}" sibTransId="{15FC4F4B-EEC2-4E9A-A643-7FE9777BE72B}"/>
    <dgm:cxn modelId="{A573FAA6-6FBD-4AE7-AA70-5E354335A3B4}" type="presOf" srcId="{B71B483F-35EE-417F-A36C-55817CC06082}" destId="{D19902C6-413D-4C30-B862-2CFB42EB0BF7}" srcOrd="0" destOrd="0" presId="urn:microsoft.com/office/officeart/2005/8/layout/vList5"/>
    <dgm:cxn modelId="{F13119BF-B588-4703-87CC-F5689951C6CF}" srcId="{05E8DC9A-6589-4BF0-B71B-BAF1BD001620}" destId="{74FACAD0-0357-471D-BCB1-776A0BA7D8D0}" srcOrd="1" destOrd="0" parTransId="{2B42E314-84EF-4DB9-8593-23AA8A7FB3ED}" sibTransId="{03806B21-9C66-457E-B25B-900430D794B7}"/>
    <dgm:cxn modelId="{F2994DD6-6AFB-448A-9173-1CF7257C6833}" srcId="{E4C09D95-7DC4-4361-8858-A9FA0F002BFC}" destId="{685CB9D6-F11C-4CCC-8E15-E3EED204F275}" srcOrd="2" destOrd="0" parTransId="{007F2154-BBF6-445E-A09A-73A3C09256B2}" sibTransId="{7EF4FB69-0939-47ED-A3DF-A0B71B2E48C9}"/>
    <dgm:cxn modelId="{DD309BC2-5414-499A-BACD-F3B312B4FD1D}" type="presParOf" srcId="{D8AC6B4D-2491-4135-9D2B-DB20ADA3CC8E}" destId="{126E7D2B-6BDC-4100-A432-B180B531D160}" srcOrd="0" destOrd="0" presId="urn:microsoft.com/office/officeart/2005/8/layout/vList5"/>
    <dgm:cxn modelId="{E27DC829-DBC1-4336-AC1C-245DE5C91234}" type="presParOf" srcId="{126E7D2B-6BDC-4100-A432-B180B531D160}" destId="{DD4F2626-81A1-4745-8666-2610C86FF31B}" srcOrd="0" destOrd="0" presId="urn:microsoft.com/office/officeart/2005/8/layout/vList5"/>
    <dgm:cxn modelId="{E919610F-465A-4669-988C-6B12AB55902F}" type="presParOf" srcId="{126E7D2B-6BDC-4100-A432-B180B531D160}" destId="{D19902C6-413D-4C30-B862-2CFB42EB0BF7}" srcOrd="1" destOrd="0" presId="urn:microsoft.com/office/officeart/2005/8/layout/vList5"/>
    <dgm:cxn modelId="{035B4C00-9394-41E6-BCC6-A7FF0486D0F0}" type="presParOf" srcId="{D8AC6B4D-2491-4135-9D2B-DB20ADA3CC8E}" destId="{4224DB1A-0488-4791-BB8A-DA251D5BB11F}" srcOrd="1" destOrd="0" presId="urn:microsoft.com/office/officeart/2005/8/layout/vList5"/>
    <dgm:cxn modelId="{2B5BA370-FC14-4E19-9123-E0BD4FA76A51}" type="presParOf" srcId="{D8AC6B4D-2491-4135-9D2B-DB20ADA3CC8E}" destId="{245FD732-0BD4-48EE-BF59-6AA3E4A9C266}" srcOrd="2" destOrd="0" presId="urn:microsoft.com/office/officeart/2005/8/layout/vList5"/>
    <dgm:cxn modelId="{57FE6F12-0024-4C82-A6A2-B53BA9A3E809}" type="presParOf" srcId="{245FD732-0BD4-48EE-BF59-6AA3E4A9C266}" destId="{DB64BB3D-489C-4723-83D6-BC354295A06A}" srcOrd="0" destOrd="0" presId="urn:microsoft.com/office/officeart/2005/8/layout/vList5"/>
    <dgm:cxn modelId="{155748AB-8F6C-4EB5-9066-D9669E27FE1A}" type="presParOf" srcId="{245FD732-0BD4-48EE-BF59-6AA3E4A9C266}" destId="{A3B48FD9-47D4-4C95-AA4C-926BA7E6B1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6F197-1BC8-4D27-BA80-F09A5EC12036}">
      <dsp:nvSpPr>
        <dsp:cNvPr id="0" name=""/>
        <dsp:cNvSpPr/>
      </dsp:nvSpPr>
      <dsp:spPr>
        <a:xfrm>
          <a:off x="114228" y="0"/>
          <a:ext cx="4008564" cy="780631"/>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LUẬT DÂN SỰ</a:t>
          </a:r>
        </a:p>
      </dsp:txBody>
      <dsp:txXfrm>
        <a:off x="137092" y="22864"/>
        <a:ext cx="3962836" cy="734903"/>
      </dsp:txXfrm>
    </dsp:sp>
    <dsp:sp modelId="{3ECB8629-9E5E-49B8-8375-4CD45C029B28}">
      <dsp:nvSpPr>
        <dsp:cNvPr id="0" name=""/>
        <dsp:cNvSpPr/>
      </dsp:nvSpPr>
      <dsp:spPr>
        <a:xfrm>
          <a:off x="515085" y="780631"/>
          <a:ext cx="257406" cy="485046"/>
        </a:xfrm>
        <a:custGeom>
          <a:avLst/>
          <a:gdLst/>
          <a:ahLst/>
          <a:cxnLst/>
          <a:rect l="0" t="0" r="0" b="0"/>
          <a:pathLst>
            <a:path>
              <a:moveTo>
                <a:pt x="0" y="0"/>
              </a:moveTo>
              <a:lnTo>
                <a:pt x="0" y="485046"/>
              </a:lnTo>
              <a:lnTo>
                <a:pt x="257406" y="485046"/>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0987A7-25B3-44E6-8E2B-8CED50E3335B}">
      <dsp:nvSpPr>
        <dsp:cNvPr id="0" name=""/>
        <dsp:cNvSpPr/>
      </dsp:nvSpPr>
      <dsp:spPr>
        <a:xfrm>
          <a:off x="772492" y="939047"/>
          <a:ext cx="4857421" cy="653262"/>
        </a:xfrm>
        <a:prstGeom prst="roundRect">
          <a:avLst>
            <a:gd name="adj" fmla="val 10000"/>
          </a:avLst>
        </a:prstGeom>
        <a:solidFill>
          <a:schemeClr val="accent3">
            <a:lumMod val="5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bg1"/>
              </a:solidFill>
            </a:rPr>
            <a:t>Là</a:t>
          </a:r>
          <a:r>
            <a:rPr lang="en-US" sz="2400" kern="1200" dirty="0">
              <a:solidFill>
                <a:schemeClr val="bg1"/>
              </a:solidFill>
            </a:rPr>
            <a:t> </a:t>
          </a:r>
          <a:r>
            <a:rPr lang="en-US" sz="2400" kern="1200" dirty="0" err="1">
              <a:solidFill>
                <a:schemeClr val="bg1"/>
              </a:solidFill>
            </a:rPr>
            <a:t>một</a:t>
          </a:r>
          <a:r>
            <a:rPr lang="en-US" sz="2400" kern="1200" dirty="0">
              <a:solidFill>
                <a:schemeClr val="bg1"/>
              </a:solidFill>
            </a:rPr>
            <a:t> </a:t>
          </a:r>
          <a:r>
            <a:rPr lang="en-US" sz="2400" kern="1200" dirty="0" err="1">
              <a:solidFill>
                <a:schemeClr val="bg1"/>
              </a:solidFill>
            </a:rPr>
            <a:t>ngành</a:t>
          </a:r>
          <a:r>
            <a:rPr lang="en-US" sz="2400" kern="1200" dirty="0">
              <a:solidFill>
                <a:schemeClr val="bg1"/>
              </a:solidFill>
            </a:rPr>
            <a:t> </a:t>
          </a:r>
          <a:r>
            <a:rPr lang="en-US" sz="2400" kern="1200" dirty="0" err="1">
              <a:solidFill>
                <a:schemeClr val="bg1"/>
              </a:solidFill>
            </a:rPr>
            <a:t>luật</a:t>
          </a:r>
          <a:r>
            <a:rPr lang="en-US" sz="2400" kern="1200" dirty="0">
              <a:solidFill>
                <a:schemeClr val="bg1"/>
              </a:solidFill>
            </a:rPr>
            <a:t> </a:t>
          </a:r>
          <a:r>
            <a:rPr lang="en-US" sz="2400" kern="1200" dirty="0" err="1">
              <a:solidFill>
                <a:schemeClr val="bg1"/>
              </a:solidFill>
            </a:rPr>
            <a:t>độc</a:t>
          </a:r>
          <a:r>
            <a:rPr lang="en-US" sz="2400" kern="1200" dirty="0">
              <a:solidFill>
                <a:schemeClr val="bg1"/>
              </a:solidFill>
            </a:rPr>
            <a:t> </a:t>
          </a:r>
          <a:r>
            <a:rPr lang="en-US" sz="2400" kern="1200" dirty="0" err="1">
              <a:solidFill>
                <a:schemeClr val="bg1"/>
              </a:solidFill>
            </a:rPr>
            <a:t>lập</a:t>
          </a:r>
          <a:r>
            <a:rPr lang="en-US" sz="2400" kern="1200" dirty="0">
              <a:solidFill>
                <a:schemeClr val="bg1"/>
              </a:solidFill>
            </a:rPr>
            <a:t> </a:t>
          </a:r>
        </a:p>
      </dsp:txBody>
      <dsp:txXfrm>
        <a:off x="791625" y="958180"/>
        <a:ext cx="4819155" cy="614996"/>
      </dsp:txXfrm>
    </dsp:sp>
    <dsp:sp modelId="{6DC3D6D7-840F-4967-B281-B156CDEC350D}">
      <dsp:nvSpPr>
        <dsp:cNvPr id="0" name=""/>
        <dsp:cNvSpPr/>
      </dsp:nvSpPr>
      <dsp:spPr>
        <a:xfrm>
          <a:off x="515085" y="780631"/>
          <a:ext cx="205736" cy="2135842"/>
        </a:xfrm>
        <a:custGeom>
          <a:avLst/>
          <a:gdLst/>
          <a:ahLst/>
          <a:cxnLst/>
          <a:rect l="0" t="0" r="0" b="0"/>
          <a:pathLst>
            <a:path>
              <a:moveTo>
                <a:pt x="0" y="0"/>
              </a:moveTo>
              <a:lnTo>
                <a:pt x="0" y="2135842"/>
              </a:lnTo>
              <a:lnTo>
                <a:pt x="205736" y="213584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9C0E8A-3108-4774-A848-6E8ED6754EF7}">
      <dsp:nvSpPr>
        <dsp:cNvPr id="0" name=""/>
        <dsp:cNvSpPr/>
      </dsp:nvSpPr>
      <dsp:spPr>
        <a:xfrm>
          <a:off x="720822" y="1986575"/>
          <a:ext cx="5482084" cy="1859797"/>
        </a:xfrm>
        <a:prstGeom prst="roundRect">
          <a:avLst>
            <a:gd name="adj" fmla="val 10000"/>
          </a:avLst>
        </a:prstGeom>
        <a:solidFill>
          <a:schemeClr val="accent6">
            <a:lumMod val="7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bg1"/>
              </a:solidFill>
            </a:rPr>
            <a:t>Tổng</a:t>
          </a:r>
          <a:r>
            <a:rPr lang="en-US" sz="2400" kern="1200" dirty="0">
              <a:solidFill>
                <a:schemeClr val="bg1"/>
              </a:solidFill>
            </a:rPr>
            <a:t> </a:t>
          </a:r>
          <a:r>
            <a:rPr lang="en-US" sz="2400" kern="1200" dirty="0" err="1">
              <a:solidFill>
                <a:schemeClr val="bg1"/>
              </a:solidFill>
            </a:rPr>
            <a:t>thể</a:t>
          </a:r>
          <a:r>
            <a:rPr lang="en-US" sz="2400" kern="1200" dirty="0">
              <a:solidFill>
                <a:schemeClr val="bg1"/>
              </a:solidFill>
            </a:rPr>
            <a:t> </a:t>
          </a:r>
          <a:r>
            <a:rPr lang="en-US" sz="2400" kern="1200" dirty="0" err="1">
              <a:solidFill>
                <a:schemeClr val="bg1"/>
              </a:solidFill>
            </a:rPr>
            <a:t>các</a:t>
          </a:r>
          <a:r>
            <a:rPr lang="en-US" sz="2400" kern="1200" dirty="0">
              <a:solidFill>
                <a:schemeClr val="bg1"/>
              </a:solidFill>
            </a:rPr>
            <a:t> QPPL </a:t>
          </a:r>
          <a:r>
            <a:rPr lang="en-US" sz="2400" kern="1200" dirty="0" err="1">
              <a:solidFill>
                <a:schemeClr val="bg1"/>
              </a:solidFill>
            </a:rPr>
            <a:t>nhằm</a:t>
          </a:r>
          <a:r>
            <a:rPr lang="en-US" sz="2400" kern="1200" dirty="0">
              <a:solidFill>
                <a:schemeClr val="bg1"/>
              </a:solidFill>
            </a:rPr>
            <a:t> </a:t>
          </a:r>
          <a:r>
            <a:rPr lang="en-US" sz="2400" kern="1200" dirty="0" err="1">
              <a:solidFill>
                <a:schemeClr val="bg1"/>
              </a:solidFill>
            </a:rPr>
            <a:t>điều</a:t>
          </a:r>
          <a:r>
            <a:rPr lang="en-US" sz="2400" kern="1200" dirty="0">
              <a:solidFill>
                <a:schemeClr val="bg1"/>
              </a:solidFill>
            </a:rPr>
            <a:t> </a:t>
          </a:r>
          <a:r>
            <a:rPr lang="en-US" sz="2400" kern="1200" dirty="0" err="1">
              <a:solidFill>
                <a:schemeClr val="bg1"/>
              </a:solidFill>
            </a:rPr>
            <a:t>chỉnh</a:t>
          </a:r>
          <a:r>
            <a:rPr lang="en-US" sz="2400" kern="1200" dirty="0">
              <a:solidFill>
                <a:schemeClr val="bg1"/>
              </a:solidFill>
            </a:rPr>
            <a:t> </a:t>
          </a:r>
          <a:r>
            <a:rPr lang="en-US" sz="2400" b="1" kern="1200" dirty="0" err="1">
              <a:solidFill>
                <a:srgbClr val="FFFF00"/>
              </a:solidFill>
            </a:rPr>
            <a:t>các</a:t>
          </a:r>
          <a:r>
            <a:rPr lang="en-US" sz="2400" b="1" kern="1200" dirty="0">
              <a:solidFill>
                <a:srgbClr val="FFFF00"/>
              </a:solidFill>
            </a:rPr>
            <a:t> </a:t>
          </a:r>
          <a:r>
            <a:rPr lang="en-US" sz="2400" b="1" kern="1200" dirty="0" err="1">
              <a:solidFill>
                <a:srgbClr val="FFFF00"/>
              </a:solidFill>
            </a:rPr>
            <a:t>quan</a:t>
          </a:r>
          <a:r>
            <a:rPr lang="en-US" sz="2400" b="1" kern="1200" dirty="0">
              <a:solidFill>
                <a:srgbClr val="FFFF00"/>
              </a:solidFill>
            </a:rPr>
            <a:t> </a:t>
          </a:r>
          <a:r>
            <a:rPr lang="en-US" sz="2400" b="1" kern="1200" dirty="0" err="1">
              <a:solidFill>
                <a:srgbClr val="FFFF00"/>
              </a:solidFill>
            </a:rPr>
            <a:t>hệ</a:t>
          </a:r>
          <a:r>
            <a:rPr lang="en-US" sz="2400" b="1" kern="1200" dirty="0">
              <a:solidFill>
                <a:srgbClr val="FFFF00"/>
              </a:solidFill>
            </a:rPr>
            <a:t> </a:t>
          </a:r>
          <a:r>
            <a:rPr lang="en-US" sz="2400" b="1" kern="1200" dirty="0" err="1">
              <a:solidFill>
                <a:srgbClr val="FFFF00"/>
              </a:solidFill>
            </a:rPr>
            <a:t>tài</a:t>
          </a:r>
          <a:r>
            <a:rPr lang="en-US" sz="2400" b="1" kern="1200" dirty="0">
              <a:solidFill>
                <a:srgbClr val="FFFF00"/>
              </a:solidFill>
            </a:rPr>
            <a:t> </a:t>
          </a:r>
          <a:r>
            <a:rPr lang="en-US" sz="2400" b="1" kern="1200" dirty="0" err="1">
              <a:solidFill>
                <a:srgbClr val="FFFF00"/>
              </a:solidFill>
            </a:rPr>
            <a:t>sản</a:t>
          </a:r>
          <a:r>
            <a:rPr lang="en-US" sz="2400" b="1" kern="1200" dirty="0">
              <a:solidFill>
                <a:srgbClr val="FFFF00"/>
              </a:solidFill>
            </a:rPr>
            <a:t> &amp; </a:t>
          </a:r>
          <a:r>
            <a:rPr lang="en-US" sz="2400" b="1" kern="1200" dirty="0" err="1">
              <a:solidFill>
                <a:srgbClr val="FFFF00"/>
              </a:solidFill>
            </a:rPr>
            <a:t>quan</a:t>
          </a:r>
          <a:r>
            <a:rPr lang="en-US" sz="2400" b="1" kern="1200" dirty="0">
              <a:solidFill>
                <a:srgbClr val="FFFF00"/>
              </a:solidFill>
            </a:rPr>
            <a:t> </a:t>
          </a:r>
          <a:r>
            <a:rPr lang="en-US" sz="2400" b="1" kern="1200" dirty="0" err="1">
              <a:solidFill>
                <a:srgbClr val="FFFF00"/>
              </a:solidFill>
            </a:rPr>
            <a:t>hệ</a:t>
          </a:r>
          <a:r>
            <a:rPr lang="en-US" sz="2400" b="1" kern="1200" dirty="0">
              <a:solidFill>
                <a:srgbClr val="FFFF00"/>
              </a:solidFill>
            </a:rPr>
            <a:t> </a:t>
          </a:r>
          <a:r>
            <a:rPr lang="en-US" sz="2400" b="1" kern="1200" dirty="0" err="1">
              <a:solidFill>
                <a:srgbClr val="FFFF00"/>
              </a:solidFill>
            </a:rPr>
            <a:t>nhân</a:t>
          </a:r>
          <a:r>
            <a:rPr lang="en-US" sz="2400" b="1" kern="1200" dirty="0">
              <a:solidFill>
                <a:srgbClr val="FFFF00"/>
              </a:solidFill>
            </a:rPr>
            <a:t> </a:t>
          </a:r>
          <a:r>
            <a:rPr lang="en-US" sz="2400" b="1" kern="1200" dirty="0" err="1">
              <a:solidFill>
                <a:srgbClr val="FFFF00"/>
              </a:solidFill>
            </a:rPr>
            <a:t>thân</a:t>
          </a:r>
          <a:r>
            <a:rPr lang="en-US" sz="2400" b="1" kern="1200" dirty="0">
              <a:solidFill>
                <a:schemeClr val="bg1"/>
              </a:solidFill>
            </a:rPr>
            <a:t> </a:t>
          </a:r>
          <a:r>
            <a:rPr lang="en-US" sz="2400" kern="1200" dirty="0" err="1">
              <a:solidFill>
                <a:schemeClr val="bg1"/>
              </a:solidFill>
            </a:rPr>
            <a:t>trên</a:t>
          </a:r>
          <a:r>
            <a:rPr lang="en-US" sz="2400" kern="1200" dirty="0">
              <a:solidFill>
                <a:schemeClr val="bg1"/>
              </a:solidFill>
            </a:rPr>
            <a:t> </a:t>
          </a:r>
          <a:r>
            <a:rPr lang="en-US" sz="2400" b="1" kern="1200" dirty="0" err="1">
              <a:solidFill>
                <a:srgbClr val="FFFF00"/>
              </a:solidFill>
            </a:rPr>
            <a:t>cơ</a:t>
          </a:r>
          <a:r>
            <a:rPr lang="en-US" sz="2400" b="1" kern="1200" dirty="0">
              <a:solidFill>
                <a:srgbClr val="FFFF00"/>
              </a:solidFill>
            </a:rPr>
            <a:t> </a:t>
          </a:r>
          <a:r>
            <a:rPr lang="en-US" sz="2400" b="1" kern="1200" dirty="0" err="1">
              <a:solidFill>
                <a:srgbClr val="FFFF00"/>
              </a:solidFill>
            </a:rPr>
            <a:t>sở</a:t>
          </a:r>
          <a:r>
            <a:rPr lang="en-US" sz="2400" b="1" kern="1200" dirty="0">
              <a:solidFill>
                <a:srgbClr val="FFFF00"/>
              </a:solidFill>
            </a:rPr>
            <a:t> </a:t>
          </a:r>
          <a:r>
            <a:rPr lang="en-US" sz="2400" b="1" kern="1200" dirty="0" err="1">
              <a:solidFill>
                <a:srgbClr val="FFFF00"/>
              </a:solidFill>
            </a:rPr>
            <a:t>bình</a:t>
          </a:r>
          <a:r>
            <a:rPr lang="en-US" sz="2400" b="1" kern="1200" dirty="0">
              <a:solidFill>
                <a:srgbClr val="FFFF00"/>
              </a:solidFill>
            </a:rPr>
            <a:t> </a:t>
          </a:r>
          <a:r>
            <a:rPr lang="en-US" sz="2400" b="1" kern="1200" dirty="0" err="1">
              <a:solidFill>
                <a:srgbClr val="FFFF00"/>
              </a:solidFill>
            </a:rPr>
            <a:t>đẳng</a:t>
          </a:r>
          <a:r>
            <a:rPr lang="en-US" sz="2400" b="1" kern="1200" dirty="0">
              <a:solidFill>
                <a:srgbClr val="FFFF00"/>
              </a:solidFill>
            </a:rPr>
            <a:t>, </a:t>
          </a:r>
          <a:r>
            <a:rPr lang="en-US" sz="2400" b="1" kern="1200" dirty="0" err="1">
              <a:solidFill>
                <a:srgbClr val="FFFF00"/>
              </a:solidFill>
            </a:rPr>
            <a:t>độc</a:t>
          </a:r>
          <a:r>
            <a:rPr lang="en-US" sz="2400" b="1" kern="1200" dirty="0">
              <a:solidFill>
                <a:srgbClr val="FFFF00"/>
              </a:solidFill>
            </a:rPr>
            <a:t> </a:t>
          </a:r>
          <a:r>
            <a:rPr lang="en-US" sz="2400" b="1" kern="1200" dirty="0" err="1">
              <a:solidFill>
                <a:srgbClr val="FFFF00"/>
              </a:solidFill>
            </a:rPr>
            <a:t>lập</a:t>
          </a:r>
          <a:r>
            <a:rPr lang="en-US" sz="2400" kern="1200" dirty="0">
              <a:solidFill>
                <a:schemeClr val="bg1"/>
              </a:solidFill>
            </a:rPr>
            <a:t> </a:t>
          </a:r>
          <a:r>
            <a:rPr lang="en-US" sz="2400" kern="1200" dirty="0" err="1">
              <a:solidFill>
                <a:schemeClr val="bg1"/>
              </a:solidFill>
            </a:rPr>
            <a:t>của</a:t>
          </a:r>
          <a:r>
            <a:rPr lang="en-US" sz="2400" kern="1200" dirty="0">
              <a:solidFill>
                <a:schemeClr val="bg1"/>
              </a:solidFill>
            </a:rPr>
            <a:t> </a:t>
          </a:r>
          <a:r>
            <a:rPr lang="en-US" sz="2400" kern="1200" dirty="0" err="1">
              <a:solidFill>
                <a:schemeClr val="bg1"/>
              </a:solidFill>
            </a:rPr>
            <a:t>các</a:t>
          </a:r>
          <a:r>
            <a:rPr lang="en-US" sz="2400" kern="1200" dirty="0">
              <a:solidFill>
                <a:schemeClr val="bg1"/>
              </a:solidFill>
            </a:rPr>
            <a:t> </a:t>
          </a:r>
          <a:r>
            <a:rPr lang="en-US" sz="2400" kern="1200" dirty="0" err="1">
              <a:solidFill>
                <a:schemeClr val="bg1"/>
              </a:solidFill>
            </a:rPr>
            <a:t>chủ</a:t>
          </a:r>
          <a:r>
            <a:rPr lang="en-US" sz="2400" kern="1200" dirty="0">
              <a:solidFill>
                <a:schemeClr val="bg1"/>
              </a:solidFill>
            </a:rPr>
            <a:t> </a:t>
          </a:r>
          <a:r>
            <a:rPr lang="en-US" sz="2400" kern="1200" dirty="0" err="1">
              <a:solidFill>
                <a:schemeClr val="bg1"/>
              </a:solidFill>
            </a:rPr>
            <a:t>thể</a:t>
          </a:r>
          <a:r>
            <a:rPr lang="en-US" sz="2400" kern="1200" dirty="0">
              <a:solidFill>
                <a:schemeClr val="bg1"/>
              </a:solidFill>
            </a:rPr>
            <a:t> </a:t>
          </a:r>
          <a:r>
            <a:rPr lang="en-US" sz="2400" kern="1200" dirty="0" err="1">
              <a:solidFill>
                <a:schemeClr val="bg1"/>
              </a:solidFill>
            </a:rPr>
            <a:t>tham</a:t>
          </a:r>
          <a:r>
            <a:rPr lang="en-US" sz="2400" kern="1200" dirty="0">
              <a:solidFill>
                <a:schemeClr val="bg1"/>
              </a:solidFill>
            </a:rPr>
            <a:t> </a:t>
          </a:r>
          <a:r>
            <a:rPr lang="en-US" sz="2400" kern="1200" dirty="0" err="1">
              <a:solidFill>
                <a:schemeClr val="bg1"/>
              </a:solidFill>
            </a:rPr>
            <a:t>gia</a:t>
          </a:r>
          <a:endParaRPr lang="en-US" sz="2400" b="1" kern="1200" dirty="0">
            <a:solidFill>
              <a:srgbClr val="FFFF00"/>
            </a:solidFill>
          </a:endParaRPr>
        </a:p>
      </dsp:txBody>
      <dsp:txXfrm>
        <a:off x="775294" y="2041047"/>
        <a:ext cx="5373140" cy="1750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A0D25-E76E-41A5-9C7F-FD7C107B70E3}">
      <dsp:nvSpPr>
        <dsp:cNvPr id="0" name=""/>
        <dsp:cNvSpPr/>
      </dsp:nvSpPr>
      <dsp:spPr>
        <a:xfrm rot="16200000">
          <a:off x="248268" y="-211607"/>
          <a:ext cx="1045966" cy="1542502"/>
        </a:xfrm>
        <a:prstGeom prst="downArrow">
          <a:avLst>
            <a:gd name="adj1" fmla="val 50000"/>
            <a:gd name="adj2" fmla="val 35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NGƯỜI</a:t>
          </a:r>
        </a:p>
      </dsp:txBody>
      <dsp:txXfrm rot="5400000">
        <a:off x="1" y="298151"/>
        <a:ext cx="1359458" cy="522983"/>
      </dsp:txXfrm>
    </dsp:sp>
    <dsp:sp modelId="{DE453428-8D1A-4C38-B392-4D63BFA1D158}">
      <dsp:nvSpPr>
        <dsp:cNvPr id="0" name=""/>
        <dsp:cNvSpPr/>
      </dsp:nvSpPr>
      <dsp:spPr>
        <a:xfrm rot="5400000">
          <a:off x="5048899" y="-133962"/>
          <a:ext cx="1045920" cy="1542502"/>
        </a:xfrm>
        <a:prstGeom prst="downArrow">
          <a:avLst>
            <a:gd name="adj1" fmla="val 50000"/>
            <a:gd name="adj2" fmla="val 35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NGƯỜI</a:t>
          </a:r>
        </a:p>
      </dsp:txBody>
      <dsp:txXfrm rot="-5400000">
        <a:off x="4983644" y="375809"/>
        <a:ext cx="1359466" cy="522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F3F10-CE53-4F21-9122-F6F88120F313}">
      <dsp:nvSpPr>
        <dsp:cNvPr id="0" name=""/>
        <dsp:cNvSpPr/>
      </dsp:nvSpPr>
      <dsp:spPr>
        <a:xfrm rot="16200000">
          <a:off x="490825" y="24686"/>
          <a:ext cx="1016912" cy="1200138"/>
        </a:xfrm>
        <a:prstGeom prst="downArrow">
          <a:avLst>
            <a:gd name="adj1" fmla="val 50000"/>
            <a:gd name="adj2" fmla="val 35000"/>
          </a:avLst>
        </a:prstGeom>
        <a:solidFill>
          <a:schemeClr val="bg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t>NGƯỜI</a:t>
          </a:r>
        </a:p>
      </dsp:txBody>
      <dsp:txXfrm rot="5400000">
        <a:off x="399212" y="370527"/>
        <a:ext cx="1022178" cy="508456"/>
      </dsp:txXfrm>
    </dsp:sp>
    <dsp:sp modelId="{8FE51D09-0C17-4330-9B20-F11719E4EDA2}">
      <dsp:nvSpPr>
        <dsp:cNvPr id="0" name=""/>
        <dsp:cNvSpPr/>
      </dsp:nvSpPr>
      <dsp:spPr>
        <a:xfrm rot="5400000">
          <a:off x="4818195" y="96714"/>
          <a:ext cx="936363" cy="1200138"/>
        </a:xfrm>
        <a:prstGeom prst="downArrow">
          <a:avLst>
            <a:gd name="adj1" fmla="val 50000"/>
            <a:gd name="adj2" fmla="val 35000"/>
          </a:avLst>
        </a:prstGeom>
        <a:solidFill>
          <a:schemeClr val="bg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t>NGƯỜ</a:t>
          </a:r>
          <a:r>
            <a:rPr lang="en-US" sz="1700" kern="1200" dirty="0"/>
            <a:t>I</a:t>
          </a:r>
        </a:p>
      </dsp:txBody>
      <dsp:txXfrm rot="-5400000">
        <a:off x="4850172" y="462692"/>
        <a:ext cx="1036274" cy="468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F894E-23E9-444F-9D6E-D5A5C35A0335}">
      <dsp:nvSpPr>
        <dsp:cNvPr id="0" name=""/>
        <dsp:cNvSpPr/>
      </dsp:nvSpPr>
      <dsp:spPr>
        <a:xfrm>
          <a:off x="1013439" y="995983"/>
          <a:ext cx="2987949" cy="2987949"/>
        </a:xfrm>
        <a:prstGeom prst="ellipse">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EC07449-7CF2-45AA-8233-723455D77FE0}">
      <dsp:nvSpPr>
        <dsp:cNvPr id="0" name=""/>
        <dsp:cNvSpPr/>
      </dsp:nvSpPr>
      <dsp:spPr>
        <a:xfrm>
          <a:off x="1611029" y="1593573"/>
          <a:ext cx="1792769" cy="1792769"/>
        </a:xfrm>
        <a:prstGeom prst="ellipse">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E063065-D503-41B8-9C7A-D1AAD5CE1C09}">
      <dsp:nvSpPr>
        <dsp:cNvPr id="0" name=""/>
        <dsp:cNvSpPr/>
      </dsp:nvSpPr>
      <dsp:spPr>
        <a:xfrm>
          <a:off x="2208619" y="2191163"/>
          <a:ext cx="597589" cy="597589"/>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1941EEC-D569-46EF-8187-B3D08E2EBFCD}">
      <dsp:nvSpPr>
        <dsp:cNvPr id="0" name=""/>
        <dsp:cNvSpPr/>
      </dsp:nvSpPr>
      <dsp:spPr>
        <a:xfrm>
          <a:off x="4401406" y="6536"/>
          <a:ext cx="1493974" cy="87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dirty="0" err="1">
              <a:solidFill>
                <a:schemeClr val="tx1">
                  <a:lumMod val="75000"/>
                  <a:lumOff val="25000"/>
                </a:schemeClr>
              </a:solidFill>
              <a:latin typeface="+mj-lt"/>
              <a:cs typeface="Times New Roman" pitchFamily="18" charset="0"/>
            </a:rPr>
            <a:t>Bình</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đẳng</a:t>
          </a:r>
          <a:endParaRPr lang="en-US" sz="1800" b="0" kern="1200" dirty="0">
            <a:solidFill>
              <a:schemeClr val="tx1">
                <a:lumMod val="75000"/>
                <a:lumOff val="25000"/>
              </a:schemeClr>
            </a:solidFill>
            <a:latin typeface="+mj-lt"/>
            <a:cs typeface="Times New Roman" pitchFamily="18" charset="0"/>
          </a:endParaRPr>
        </a:p>
      </dsp:txBody>
      <dsp:txXfrm>
        <a:off x="4401406" y="6536"/>
        <a:ext cx="1493974" cy="871485"/>
      </dsp:txXfrm>
    </dsp:sp>
    <dsp:sp modelId="{DB3671A3-900F-4D12-BE22-6C8E51D6266C}">
      <dsp:nvSpPr>
        <dsp:cNvPr id="0" name=""/>
        <dsp:cNvSpPr/>
      </dsp:nvSpPr>
      <dsp:spPr>
        <a:xfrm>
          <a:off x="4125887" y="435742"/>
          <a:ext cx="37349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302C1D8-9834-498D-9818-033C6E87610C}">
      <dsp:nvSpPr>
        <dsp:cNvPr id="0" name=""/>
        <dsp:cNvSpPr/>
      </dsp:nvSpPr>
      <dsp:spPr>
        <a:xfrm rot="5400000">
          <a:off x="2289045" y="654609"/>
          <a:ext cx="2053717" cy="1616978"/>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0A983EB2-B066-4653-A529-19F3E8EEC2AE}">
      <dsp:nvSpPr>
        <dsp:cNvPr id="0" name=""/>
        <dsp:cNvSpPr/>
      </dsp:nvSpPr>
      <dsp:spPr>
        <a:xfrm>
          <a:off x="4575686" y="865358"/>
          <a:ext cx="1925569" cy="87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b="0" kern="1200" dirty="0" err="1">
              <a:solidFill>
                <a:schemeClr val="tx1">
                  <a:lumMod val="75000"/>
                  <a:lumOff val="25000"/>
                </a:schemeClr>
              </a:solidFill>
              <a:latin typeface="+mj-lt"/>
              <a:cs typeface="Times New Roman" pitchFamily="18" charset="0"/>
            </a:rPr>
            <a:t>Thoả</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thuận</a:t>
          </a:r>
          <a:endParaRPr lang="en-US" sz="1800" b="0" kern="1200" dirty="0">
            <a:solidFill>
              <a:schemeClr val="tx1">
                <a:lumMod val="75000"/>
                <a:lumOff val="25000"/>
              </a:schemeClr>
            </a:solidFill>
            <a:latin typeface="+mj-lt"/>
            <a:cs typeface="Times New Roman" pitchFamily="18" charset="0"/>
          </a:endParaRPr>
        </a:p>
      </dsp:txBody>
      <dsp:txXfrm>
        <a:off x="4575686" y="865358"/>
        <a:ext cx="1925569" cy="871485"/>
      </dsp:txXfrm>
    </dsp:sp>
    <dsp:sp modelId="{DFA1B06C-9855-44E7-8D5D-AB8C355648F3}">
      <dsp:nvSpPr>
        <dsp:cNvPr id="0" name=""/>
        <dsp:cNvSpPr/>
      </dsp:nvSpPr>
      <dsp:spPr>
        <a:xfrm>
          <a:off x="4125887" y="1307228"/>
          <a:ext cx="37349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9E94DB4-858D-4022-AE9A-54E08FA3E175}">
      <dsp:nvSpPr>
        <dsp:cNvPr id="0" name=""/>
        <dsp:cNvSpPr/>
      </dsp:nvSpPr>
      <dsp:spPr>
        <a:xfrm rot="5400000">
          <a:off x="2729867" y="1512500"/>
          <a:ext cx="1600345" cy="1188706"/>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120DE86-D7ED-46ED-94B4-EE9CC71CE2C7}">
      <dsp:nvSpPr>
        <dsp:cNvPr id="0" name=""/>
        <dsp:cNvSpPr/>
      </dsp:nvSpPr>
      <dsp:spPr>
        <a:xfrm>
          <a:off x="4545380" y="1811260"/>
          <a:ext cx="2873152" cy="871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en-US" sz="1800" b="0" kern="1200" dirty="0" err="1">
              <a:solidFill>
                <a:schemeClr val="tx1">
                  <a:lumMod val="75000"/>
                  <a:lumOff val="25000"/>
                </a:schemeClr>
              </a:solidFill>
              <a:latin typeface="+mj-lt"/>
              <a:cs typeface="Times New Roman" pitchFamily="18" charset="0"/>
            </a:rPr>
            <a:t>Tự</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định</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đoạt</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tự</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chịu</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trách</a:t>
          </a:r>
          <a:r>
            <a:rPr lang="en-US" sz="1800" b="0" kern="1200" dirty="0">
              <a:solidFill>
                <a:schemeClr val="tx1">
                  <a:lumMod val="75000"/>
                  <a:lumOff val="25000"/>
                </a:schemeClr>
              </a:solidFill>
              <a:latin typeface="+mj-lt"/>
              <a:cs typeface="Times New Roman" pitchFamily="18" charset="0"/>
            </a:rPr>
            <a:t> </a:t>
          </a:r>
          <a:r>
            <a:rPr lang="en-US" sz="1800" b="0" kern="1200" dirty="0" err="1">
              <a:solidFill>
                <a:schemeClr val="tx1">
                  <a:lumMod val="75000"/>
                  <a:lumOff val="25000"/>
                </a:schemeClr>
              </a:solidFill>
              <a:latin typeface="+mj-lt"/>
              <a:cs typeface="Times New Roman" pitchFamily="18" charset="0"/>
            </a:rPr>
            <a:t>nhiệm</a:t>
          </a:r>
          <a:endParaRPr lang="en-US" sz="1800" b="0" kern="1200" dirty="0">
            <a:solidFill>
              <a:schemeClr val="tx1">
                <a:lumMod val="75000"/>
                <a:lumOff val="25000"/>
              </a:schemeClr>
            </a:solidFill>
            <a:latin typeface="+mj-lt"/>
            <a:cs typeface="Times New Roman" pitchFamily="18" charset="0"/>
          </a:endParaRPr>
        </a:p>
      </dsp:txBody>
      <dsp:txXfrm>
        <a:off x="4545380" y="1811260"/>
        <a:ext cx="2873152" cy="871485"/>
      </dsp:txXfrm>
    </dsp:sp>
    <dsp:sp modelId="{926A364F-947C-4241-A46D-C9F9889E0B4F}">
      <dsp:nvSpPr>
        <dsp:cNvPr id="0" name=""/>
        <dsp:cNvSpPr/>
      </dsp:nvSpPr>
      <dsp:spPr>
        <a:xfrm>
          <a:off x="4125887" y="2178713"/>
          <a:ext cx="37349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6754455-6AC6-40E8-A567-701B77E98A49}">
      <dsp:nvSpPr>
        <dsp:cNvPr id="0" name=""/>
        <dsp:cNvSpPr/>
      </dsp:nvSpPr>
      <dsp:spPr>
        <a:xfrm rot="5400000">
          <a:off x="3171237" y="2369693"/>
          <a:ext cx="1143388" cy="760433"/>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49951-3AFC-42DB-8F6C-078F065251A7}">
      <dsp:nvSpPr>
        <dsp:cNvPr id="0" name=""/>
        <dsp:cNvSpPr/>
      </dsp:nvSpPr>
      <dsp:spPr>
        <a:xfrm>
          <a:off x="4086144" y="1287623"/>
          <a:ext cx="3208616" cy="509003"/>
        </a:xfrm>
        <a:custGeom>
          <a:avLst/>
          <a:gdLst/>
          <a:ahLst/>
          <a:cxnLst/>
          <a:rect l="0" t="0" r="0" b="0"/>
          <a:pathLst>
            <a:path>
              <a:moveTo>
                <a:pt x="0" y="0"/>
              </a:moveTo>
              <a:lnTo>
                <a:pt x="0" y="346870"/>
              </a:lnTo>
              <a:lnTo>
                <a:pt x="3208616" y="346870"/>
              </a:lnTo>
              <a:lnTo>
                <a:pt x="3208616" y="5090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08A10E-7FF5-48CB-B50B-5FDAFF027E74}">
      <dsp:nvSpPr>
        <dsp:cNvPr id="0" name=""/>
        <dsp:cNvSpPr/>
      </dsp:nvSpPr>
      <dsp:spPr>
        <a:xfrm>
          <a:off x="4086144" y="1287623"/>
          <a:ext cx="1069538" cy="509003"/>
        </a:xfrm>
        <a:custGeom>
          <a:avLst/>
          <a:gdLst/>
          <a:ahLst/>
          <a:cxnLst/>
          <a:rect l="0" t="0" r="0" b="0"/>
          <a:pathLst>
            <a:path>
              <a:moveTo>
                <a:pt x="0" y="0"/>
              </a:moveTo>
              <a:lnTo>
                <a:pt x="0" y="346870"/>
              </a:lnTo>
              <a:lnTo>
                <a:pt x="1069538" y="346870"/>
              </a:lnTo>
              <a:lnTo>
                <a:pt x="1069538" y="5090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73F6CA-7D18-4540-AAA7-D7B52BA06DC7}">
      <dsp:nvSpPr>
        <dsp:cNvPr id="0" name=""/>
        <dsp:cNvSpPr/>
      </dsp:nvSpPr>
      <dsp:spPr>
        <a:xfrm>
          <a:off x="3016605" y="1287623"/>
          <a:ext cx="1069538" cy="509003"/>
        </a:xfrm>
        <a:custGeom>
          <a:avLst/>
          <a:gdLst/>
          <a:ahLst/>
          <a:cxnLst/>
          <a:rect l="0" t="0" r="0" b="0"/>
          <a:pathLst>
            <a:path>
              <a:moveTo>
                <a:pt x="1069538" y="0"/>
              </a:moveTo>
              <a:lnTo>
                <a:pt x="1069538" y="346870"/>
              </a:lnTo>
              <a:lnTo>
                <a:pt x="0" y="346870"/>
              </a:lnTo>
              <a:lnTo>
                <a:pt x="0" y="5090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FCC61E-C30C-43D2-A641-0840EFA74BDD}">
      <dsp:nvSpPr>
        <dsp:cNvPr id="0" name=""/>
        <dsp:cNvSpPr/>
      </dsp:nvSpPr>
      <dsp:spPr>
        <a:xfrm>
          <a:off x="877528" y="1287623"/>
          <a:ext cx="3208616" cy="509003"/>
        </a:xfrm>
        <a:custGeom>
          <a:avLst/>
          <a:gdLst/>
          <a:ahLst/>
          <a:cxnLst/>
          <a:rect l="0" t="0" r="0" b="0"/>
          <a:pathLst>
            <a:path>
              <a:moveTo>
                <a:pt x="3208616" y="0"/>
              </a:moveTo>
              <a:lnTo>
                <a:pt x="3208616" y="346870"/>
              </a:lnTo>
              <a:lnTo>
                <a:pt x="0" y="346870"/>
              </a:lnTo>
              <a:lnTo>
                <a:pt x="0" y="50900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69B2D9-6DB2-4A99-A44C-ED21EF52F38C}">
      <dsp:nvSpPr>
        <dsp:cNvPr id="0" name=""/>
        <dsp:cNvSpPr/>
      </dsp:nvSpPr>
      <dsp:spPr>
        <a:xfrm>
          <a:off x="3211067" y="176275"/>
          <a:ext cx="1750154" cy="11113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66413-17AE-4E83-A891-A32486896D0D}">
      <dsp:nvSpPr>
        <dsp:cNvPr id="0" name=""/>
        <dsp:cNvSpPr/>
      </dsp:nvSpPr>
      <dsp:spPr>
        <a:xfrm>
          <a:off x="3405529" y="361013"/>
          <a:ext cx="1750154" cy="11113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t>
          </a:r>
          <a:r>
            <a:rPr lang="en-US" sz="1400" kern="1200" dirty="0" err="1"/>
            <a:t>Điều</a:t>
          </a:r>
          <a:r>
            <a:rPr lang="en-US" sz="1400" kern="1200" dirty="0"/>
            <a:t> 105 BLDS 2015) </a:t>
          </a:r>
        </a:p>
        <a:p>
          <a:pPr marL="0" lvl="0" indent="0" algn="ctr" defTabSz="622300">
            <a:lnSpc>
              <a:spcPct val="90000"/>
            </a:lnSpc>
            <a:spcBef>
              <a:spcPct val="0"/>
            </a:spcBef>
            <a:spcAft>
              <a:spcPct val="35000"/>
            </a:spcAft>
            <a:buNone/>
          </a:pPr>
          <a:r>
            <a:rPr lang="en-US" sz="1400" b="1" kern="1200" dirty="0" err="1"/>
            <a:t>Tài</a:t>
          </a:r>
          <a:r>
            <a:rPr lang="en-US" sz="1400" b="1" kern="1200" dirty="0"/>
            <a:t> </a:t>
          </a:r>
          <a:r>
            <a:rPr lang="en-US" sz="1400" b="1" kern="1200" dirty="0" err="1"/>
            <a:t>sản</a:t>
          </a:r>
          <a:r>
            <a:rPr lang="en-US" sz="1400" b="1" kern="1200" dirty="0"/>
            <a:t> </a:t>
          </a:r>
          <a:r>
            <a:rPr lang="en-US" sz="1400" b="1" kern="1200" dirty="0" err="1"/>
            <a:t>là</a:t>
          </a:r>
          <a:r>
            <a:rPr lang="en-US" sz="1400" b="1" kern="1200" dirty="0"/>
            <a:t>:</a:t>
          </a:r>
        </a:p>
      </dsp:txBody>
      <dsp:txXfrm>
        <a:off x="3438079" y="393563"/>
        <a:ext cx="1685054" cy="1046248"/>
      </dsp:txXfrm>
    </dsp:sp>
    <dsp:sp modelId="{97411AE0-C4D1-4895-B9ED-76C21810959D}">
      <dsp:nvSpPr>
        <dsp:cNvPr id="0" name=""/>
        <dsp:cNvSpPr/>
      </dsp:nvSpPr>
      <dsp:spPr>
        <a:xfrm>
          <a:off x="2451" y="1796626"/>
          <a:ext cx="1750154" cy="187404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162EE-9E10-4D4A-88EF-2F60F49DE4AE}">
      <dsp:nvSpPr>
        <dsp:cNvPr id="0" name=""/>
        <dsp:cNvSpPr/>
      </dsp:nvSpPr>
      <dsp:spPr>
        <a:xfrm>
          <a:off x="196912" y="1981364"/>
          <a:ext cx="1750154" cy="187404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kern="1200" dirty="0" err="1"/>
            <a:t>Vật</a:t>
          </a:r>
          <a:r>
            <a:rPr lang="en-US" sz="1400" kern="1200" dirty="0"/>
            <a:t> </a:t>
          </a:r>
          <a:r>
            <a:rPr lang="en-US" sz="1400" kern="1200" dirty="0" err="1"/>
            <a:t>là</a:t>
          </a:r>
          <a:r>
            <a:rPr lang="en-US" sz="1400" kern="1200" dirty="0"/>
            <a:t> </a:t>
          </a:r>
          <a:r>
            <a:rPr lang="en-US" sz="1400" kern="1200" dirty="0" err="1"/>
            <a:t>bộ</a:t>
          </a:r>
          <a:r>
            <a:rPr lang="en-US" sz="1400" kern="1200" dirty="0"/>
            <a:t> </a:t>
          </a:r>
          <a:r>
            <a:rPr lang="en-US" sz="1400" kern="1200" dirty="0" err="1"/>
            <a:t>phận</a:t>
          </a:r>
          <a:r>
            <a:rPr lang="en-US" sz="1400" kern="1200" dirty="0"/>
            <a:t> </a:t>
          </a:r>
          <a:r>
            <a:rPr lang="en-US" sz="1400" kern="1200" dirty="0" err="1"/>
            <a:t>của</a:t>
          </a:r>
          <a:r>
            <a:rPr lang="en-US" sz="1400" kern="1200" dirty="0"/>
            <a:t> </a:t>
          </a:r>
          <a:r>
            <a:rPr lang="en-US" sz="1400" kern="1200" dirty="0" err="1"/>
            <a:t>thế</a:t>
          </a:r>
          <a:r>
            <a:rPr lang="en-US" sz="1400" kern="1200" dirty="0"/>
            <a:t> </a:t>
          </a:r>
          <a:r>
            <a:rPr lang="en-US" sz="1400" kern="1200" dirty="0" err="1"/>
            <a:t>giới</a:t>
          </a:r>
          <a:r>
            <a:rPr lang="en-US" sz="1400" kern="1200" dirty="0"/>
            <a:t> </a:t>
          </a:r>
          <a:r>
            <a:rPr lang="en-US" sz="1400" kern="1200" dirty="0" err="1"/>
            <a:t>vật</a:t>
          </a:r>
          <a:r>
            <a:rPr lang="en-US" sz="1400" kern="1200" dirty="0"/>
            <a:t> </a:t>
          </a:r>
          <a:r>
            <a:rPr lang="en-US" sz="1400" kern="1200" dirty="0" err="1"/>
            <a:t>chất</a:t>
          </a:r>
          <a:r>
            <a:rPr lang="en-US" sz="1400" kern="1200" dirty="0"/>
            <a:t>, </a:t>
          </a:r>
          <a:r>
            <a:rPr lang="en-US" sz="1400" kern="1200" dirty="0" err="1"/>
            <a:t>tồn</a:t>
          </a:r>
          <a:r>
            <a:rPr lang="en-US" sz="1400" kern="1200" dirty="0"/>
            <a:t> </a:t>
          </a:r>
          <a:r>
            <a:rPr lang="en-US" sz="1400" kern="1200" dirty="0" err="1"/>
            <a:t>tại</a:t>
          </a:r>
          <a:r>
            <a:rPr lang="en-US" sz="1400" kern="1200" dirty="0"/>
            <a:t> </a:t>
          </a:r>
          <a:r>
            <a:rPr lang="en-US" sz="1400" kern="1200" dirty="0" err="1"/>
            <a:t>một</a:t>
          </a:r>
          <a:r>
            <a:rPr lang="en-US" sz="1400" kern="1200" dirty="0"/>
            <a:t> </a:t>
          </a:r>
          <a:r>
            <a:rPr lang="en-US" sz="1400" kern="1200" dirty="0" err="1"/>
            <a:t>cách</a:t>
          </a:r>
          <a:r>
            <a:rPr lang="en-US" sz="1400" kern="1200" dirty="0"/>
            <a:t> </a:t>
          </a:r>
          <a:r>
            <a:rPr lang="en-US" sz="1400" kern="1200" dirty="0" err="1"/>
            <a:t>khách</a:t>
          </a:r>
          <a:r>
            <a:rPr lang="en-US" sz="1400" kern="1200" dirty="0"/>
            <a:t> </a:t>
          </a:r>
          <a:r>
            <a:rPr lang="en-US" sz="1400" kern="1200" dirty="0" err="1"/>
            <a:t>quan</a:t>
          </a:r>
          <a:r>
            <a:rPr lang="en-US" sz="1400" kern="1200" dirty="0"/>
            <a:t> </a:t>
          </a:r>
          <a:r>
            <a:rPr lang="en-US" sz="1400" kern="1200" dirty="0" err="1"/>
            <a:t>mà</a:t>
          </a:r>
          <a:r>
            <a:rPr lang="en-US" sz="1400" kern="1200" dirty="0"/>
            <a:t> con </a:t>
          </a:r>
          <a:r>
            <a:rPr lang="en-US" sz="1400" kern="1200" dirty="0" err="1"/>
            <a:t>người</a:t>
          </a:r>
          <a:r>
            <a:rPr lang="en-US" sz="1400" kern="1200" dirty="0"/>
            <a:t> </a:t>
          </a:r>
          <a:r>
            <a:rPr lang="en-US" sz="1400" kern="1200" dirty="0" err="1"/>
            <a:t>có</a:t>
          </a:r>
          <a:r>
            <a:rPr lang="en-US" sz="1400" kern="1200" dirty="0"/>
            <a:t> </a:t>
          </a:r>
          <a:r>
            <a:rPr lang="en-US" sz="1400" kern="1200" dirty="0" err="1"/>
            <a:t>thể</a:t>
          </a:r>
          <a:r>
            <a:rPr lang="en-US" sz="1400" kern="1200" dirty="0"/>
            <a:t> </a:t>
          </a:r>
          <a:r>
            <a:rPr lang="en-US" sz="1400" kern="1200" dirty="0" err="1"/>
            <a:t>nhận</a:t>
          </a:r>
          <a:r>
            <a:rPr lang="en-US" sz="1400" kern="1200" dirty="0"/>
            <a:t> </a:t>
          </a:r>
          <a:r>
            <a:rPr lang="en-US" sz="1400" kern="1200" dirty="0" err="1"/>
            <a:t>biết</a:t>
          </a:r>
          <a:r>
            <a:rPr lang="en-US" sz="1400" kern="1200" dirty="0"/>
            <a:t> </a:t>
          </a:r>
          <a:r>
            <a:rPr lang="en-US" sz="1400" kern="1200" dirty="0" err="1"/>
            <a:t>được</a:t>
          </a:r>
          <a:r>
            <a:rPr lang="en-US" sz="1400" kern="1200" dirty="0"/>
            <a:t> </a:t>
          </a:r>
          <a:r>
            <a:rPr lang="en-US" sz="1400" kern="1200" dirty="0" err="1"/>
            <a:t>bằng</a:t>
          </a:r>
          <a:r>
            <a:rPr lang="en-US" sz="1400" kern="1200" dirty="0"/>
            <a:t> </a:t>
          </a:r>
          <a:r>
            <a:rPr lang="en-US" sz="1400" kern="1200" dirty="0" err="1"/>
            <a:t>các</a:t>
          </a:r>
          <a:r>
            <a:rPr lang="en-US" sz="1400" kern="1200" dirty="0"/>
            <a:t> </a:t>
          </a:r>
          <a:r>
            <a:rPr lang="en-US" sz="1400" kern="1200" dirty="0" err="1"/>
            <a:t>giác</a:t>
          </a:r>
          <a:r>
            <a:rPr lang="en-US" sz="1400" kern="1200" dirty="0"/>
            <a:t> </a:t>
          </a:r>
          <a:r>
            <a:rPr lang="en-US" sz="1400" kern="1200" dirty="0" err="1"/>
            <a:t>quan</a:t>
          </a:r>
          <a:r>
            <a:rPr lang="en-US" sz="1400" kern="1200" dirty="0"/>
            <a:t> </a:t>
          </a:r>
          <a:r>
            <a:rPr lang="en-US" sz="1400" kern="1200" dirty="0" err="1"/>
            <a:t>của</a:t>
          </a:r>
          <a:r>
            <a:rPr lang="en-US" sz="1400" kern="1200" dirty="0"/>
            <a:t> </a:t>
          </a:r>
          <a:r>
            <a:rPr lang="en-US" sz="1400" kern="1200" dirty="0" err="1"/>
            <a:t>mình</a:t>
          </a:r>
          <a:endParaRPr lang="en-US" sz="1400" kern="1200" dirty="0"/>
        </a:p>
      </dsp:txBody>
      <dsp:txXfrm>
        <a:off x="248172" y="2032624"/>
        <a:ext cx="1647634" cy="1771523"/>
      </dsp:txXfrm>
    </dsp:sp>
    <dsp:sp modelId="{A6CBD64C-6AF9-4A66-9FE1-91776BEBD564}">
      <dsp:nvSpPr>
        <dsp:cNvPr id="0" name=""/>
        <dsp:cNvSpPr/>
      </dsp:nvSpPr>
      <dsp:spPr>
        <a:xfrm>
          <a:off x="2141528" y="1796626"/>
          <a:ext cx="1750154" cy="187404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382C7C-C095-4750-A33C-A5CBA69468D4}">
      <dsp:nvSpPr>
        <dsp:cNvPr id="0" name=""/>
        <dsp:cNvSpPr/>
      </dsp:nvSpPr>
      <dsp:spPr>
        <a:xfrm>
          <a:off x="2335990" y="1981364"/>
          <a:ext cx="1750154" cy="187404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kern="1200" dirty="0" err="1"/>
            <a:t>Tiền</a:t>
          </a:r>
          <a:r>
            <a:rPr lang="en-US" sz="1400" kern="1200" dirty="0"/>
            <a:t> </a:t>
          </a:r>
          <a:r>
            <a:rPr lang="en-US" sz="1400" kern="1200" dirty="0" err="1"/>
            <a:t>là</a:t>
          </a:r>
          <a:r>
            <a:rPr lang="en-US" sz="1400" kern="1200" dirty="0"/>
            <a:t> </a:t>
          </a:r>
          <a:r>
            <a:rPr lang="en-US" sz="1400" kern="1200" dirty="0" err="1"/>
            <a:t>vật</a:t>
          </a:r>
          <a:r>
            <a:rPr lang="en-US" sz="1400" kern="1200" dirty="0"/>
            <a:t> </a:t>
          </a:r>
          <a:r>
            <a:rPr lang="en-US" sz="1400" kern="1200" dirty="0" err="1"/>
            <a:t>ngang</a:t>
          </a:r>
          <a:r>
            <a:rPr lang="en-US" sz="1400" kern="1200" dirty="0"/>
            <a:t> </a:t>
          </a:r>
          <a:r>
            <a:rPr lang="en-US" sz="1400" kern="1200" dirty="0" err="1"/>
            <a:t>giá</a:t>
          </a:r>
          <a:r>
            <a:rPr lang="en-US" sz="1400" kern="1200" dirty="0"/>
            <a:t> </a:t>
          </a:r>
          <a:r>
            <a:rPr lang="en-US" sz="1400" kern="1200" dirty="0" err="1"/>
            <a:t>chung</a:t>
          </a:r>
          <a:r>
            <a:rPr lang="en-US" sz="1400" kern="1200" dirty="0"/>
            <a:t> </a:t>
          </a:r>
          <a:r>
            <a:rPr lang="en-US" sz="1400" kern="1200" dirty="0" err="1"/>
            <a:t>dùng</a:t>
          </a:r>
          <a:r>
            <a:rPr lang="en-US" sz="1400" kern="1200" dirty="0"/>
            <a:t> </a:t>
          </a:r>
          <a:r>
            <a:rPr lang="en-US" sz="1400" kern="1200" dirty="0" err="1"/>
            <a:t>để</a:t>
          </a:r>
          <a:r>
            <a:rPr lang="en-US" sz="1400" kern="1200" dirty="0"/>
            <a:t> </a:t>
          </a:r>
          <a:r>
            <a:rPr lang="en-US" sz="1400" kern="1200" dirty="0" err="1"/>
            <a:t>trao</a:t>
          </a:r>
          <a:r>
            <a:rPr lang="en-US" sz="1400" kern="1200" dirty="0"/>
            <a:t> </a:t>
          </a:r>
          <a:r>
            <a:rPr lang="en-US" sz="1400" kern="1200" dirty="0" err="1"/>
            <a:t>đổi</a:t>
          </a:r>
          <a:r>
            <a:rPr lang="en-US" sz="1400" kern="1200" dirty="0"/>
            <a:t> </a:t>
          </a:r>
          <a:r>
            <a:rPr lang="en-US" sz="1400" kern="1200" dirty="0" err="1"/>
            <a:t>lấy</a:t>
          </a:r>
          <a:r>
            <a:rPr lang="en-US" sz="1400" kern="1200" dirty="0"/>
            <a:t> </a:t>
          </a:r>
          <a:r>
            <a:rPr lang="en-US" sz="1400" kern="1200" dirty="0" err="1"/>
            <a:t>hàng</a:t>
          </a:r>
          <a:r>
            <a:rPr lang="en-US" sz="1400" kern="1200" dirty="0"/>
            <a:t> </a:t>
          </a:r>
          <a:r>
            <a:rPr lang="en-US" sz="1400" kern="1200" dirty="0" err="1"/>
            <a:t>hóa</a:t>
          </a:r>
          <a:r>
            <a:rPr lang="en-US" sz="1400" kern="1200" dirty="0"/>
            <a:t>, </a:t>
          </a:r>
          <a:r>
            <a:rPr lang="en-US" sz="1400" kern="1200" dirty="0" err="1"/>
            <a:t>dịch</a:t>
          </a:r>
          <a:r>
            <a:rPr lang="en-US" sz="1400" kern="1200" dirty="0"/>
            <a:t> </a:t>
          </a:r>
          <a:r>
            <a:rPr lang="en-US" sz="1400" kern="1200" dirty="0" err="1"/>
            <a:t>vụ</a:t>
          </a:r>
          <a:r>
            <a:rPr lang="en-US" sz="1400" kern="1200" dirty="0"/>
            <a:t>…</a:t>
          </a:r>
          <a:r>
            <a:rPr lang="en-US" sz="1400" kern="1200" dirty="0" err="1"/>
            <a:t>Tài</a:t>
          </a:r>
          <a:r>
            <a:rPr lang="en-US" sz="1400" kern="1200" dirty="0"/>
            <a:t> </a:t>
          </a:r>
          <a:r>
            <a:rPr lang="en-US" sz="1400" kern="1200" dirty="0" err="1"/>
            <a:t>sản</a:t>
          </a:r>
          <a:r>
            <a:rPr lang="en-US" sz="1400" kern="1200" dirty="0"/>
            <a:t> </a:t>
          </a:r>
          <a:r>
            <a:rPr lang="en-US" sz="1400" kern="1200" dirty="0" err="1"/>
            <a:t>là</a:t>
          </a:r>
          <a:r>
            <a:rPr lang="en-US" sz="1400" kern="1200" dirty="0"/>
            <a:t> </a:t>
          </a:r>
          <a:r>
            <a:rPr lang="en-US" sz="1400" kern="1200" dirty="0" err="1"/>
            <a:t>tiến</a:t>
          </a:r>
          <a:r>
            <a:rPr lang="en-US" sz="1400" kern="1200" dirty="0"/>
            <a:t> </a:t>
          </a:r>
          <a:r>
            <a:rPr lang="en-US" sz="1400" kern="1200" dirty="0" err="1"/>
            <a:t>có</a:t>
          </a:r>
          <a:r>
            <a:rPr lang="en-US" sz="1400" kern="1200" dirty="0"/>
            <a:t> </a:t>
          </a:r>
          <a:r>
            <a:rPr lang="en-US" sz="1400" kern="1200" dirty="0" err="1"/>
            <a:t>thể</a:t>
          </a:r>
          <a:r>
            <a:rPr lang="en-US" sz="1400" kern="1200" dirty="0"/>
            <a:t> </a:t>
          </a:r>
          <a:r>
            <a:rPr lang="en-US" sz="1400" kern="1200" dirty="0" err="1"/>
            <a:t>là</a:t>
          </a:r>
          <a:r>
            <a:rPr lang="en-US" sz="1400" kern="1200" dirty="0"/>
            <a:t> </a:t>
          </a:r>
          <a:r>
            <a:rPr lang="en-US" sz="1400" kern="1200" dirty="0" err="1"/>
            <a:t>tiền</a:t>
          </a:r>
          <a:r>
            <a:rPr lang="en-US" sz="1400" kern="1200" dirty="0"/>
            <a:t> </a:t>
          </a:r>
          <a:r>
            <a:rPr lang="en-US" sz="1400" kern="1200" dirty="0" err="1"/>
            <a:t>Việt</a:t>
          </a:r>
          <a:r>
            <a:rPr lang="en-US" sz="1400" kern="1200" dirty="0"/>
            <a:t> Nam </a:t>
          </a:r>
          <a:r>
            <a:rPr lang="en-US" sz="1400" kern="1200" dirty="0" err="1"/>
            <a:t>hoặc</a:t>
          </a:r>
          <a:r>
            <a:rPr lang="en-US" sz="1400" kern="1200" dirty="0"/>
            <a:t> </a:t>
          </a:r>
          <a:r>
            <a:rPr lang="en-US" sz="1400" kern="1200" dirty="0" err="1"/>
            <a:t>ngoại</a:t>
          </a:r>
          <a:r>
            <a:rPr lang="en-US" sz="1400" kern="1200" dirty="0"/>
            <a:t> </a:t>
          </a:r>
          <a:r>
            <a:rPr lang="en-US" sz="1400" kern="1200" dirty="0" err="1"/>
            <a:t>tệ</a:t>
          </a:r>
          <a:endParaRPr lang="en-US" sz="1400" kern="1200" dirty="0"/>
        </a:p>
      </dsp:txBody>
      <dsp:txXfrm>
        <a:off x="2387250" y="2032624"/>
        <a:ext cx="1647634" cy="1771523"/>
      </dsp:txXfrm>
    </dsp:sp>
    <dsp:sp modelId="{C4ACC6AF-9542-42A5-AC6A-882FD8356A14}">
      <dsp:nvSpPr>
        <dsp:cNvPr id="0" name=""/>
        <dsp:cNvSpPr/>
      </dsp:nvSpPr>
      <dsp:spPr>
        <a:xfrm>
          <a:off x="4280606" y="1796626"/>
          <a:ext cx="1750154" cy="187404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950B75-7C4A-4600-9F31-4C4673C4137A}">
      <dsp:nvSpPr>
        <dsp:cNvPr id="0" name=""/>
        <dsp:cNvSpPr/>
      </dsp:nvSpPr>
      <dsp:spPr>
        <a:xfrm>
          <a:off x="4475067" y="1981364"/>
          <a:ext cx="1750154" cy="187404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kern="1200" dirty="0" err="1"/>
            <a:t>Giấy</a:t>
          </a:r>
          <a:r>
            <a:rPr lang="en-US" sz="1400" b="1" kern="1200" dirty="0"/>
            <a:t> </a:t>
          </a:r>
          <a:r>
            <a:rPr lang="en-US" sz="1400" b="1" kern="1200" dirty="0" err="1"/>
            <a:t>tờ</a:t>
          </a:r>
          <a:r>
            <a:rPr lang="en-US" sz="1400" b="1" kern="1200" dirty="0"/>
            <a:t> </a:t>
          </a:r>
          <a:r>
            <a:rPr lang="en-US" sz="1400" b="1" kern="1200" dirty="0" err="1"/>
            <a:t>có</a:t>
          </a:r>
          <a:r>
            <a:rPr lang="en-US" sz="1400" b="1" kern="1200" dirty="0"/>
            <a:t> </a:t>
          </a:r>
          <a:r>
            <a:rPr lang="en-US" sz="1400" b="1" kern="1200" dirty="0" err="1"/>
            <a:t>giá</a:t>
          </a:r>
          <a:r>
            <a:rPr lang="en-US" sz="1400" b="1" kern="1200" dirty="0"/>
            <a:t> </a:t>
          </a:r>
          <a:r>
            <a:rPr lang="en-US" sz="1400" kern="1200" dirty="0" err="1"/>
            <a:t>là</a:t>
          </a:r>
          <a:r>
            <a:rPr lang="en-US" sz="1400" kern="1200" dirty="0"/>
            <a:t> </a:t>
          </a:r>
          <a:r>
            <a:rPr lang="en-US" sz="1400" kern="1200" dirty="0" err="1"/>
            <a:t>giấy</a:t>
          </a:r>
          <a:r>
            <a:rPr lang="en-US" sz="1400" kern="1200" dirty="0"/>
            <a:t> </a:t>
          </a:r>
          <a:r>
            <a:rPr lang="en-US" sz="1400" kern="1200" dirty="0" err="1"/>
            <a:t>tờ</a:t>
          </a:r>
          <a:r>
            <a:rPr lang="en-US" sz="1400" kern="1200" dirty="0"/>
            <a:t> </a:t>
          </a:r>
          <a:r>
            <a:rPr lang="en-US" sz="1400" kern="1200" dirty="0" err="1"/>
            <a:t>trị</a:t>
          </a:r>
          <a:r>
            <a:rPr lang="en-US" sz="1400" kern="1200" dirty="0"/>
            <a:t> </a:t>
          </a:r>
          <a:r>
            <a:rPr lang="en-US" sz="1400" kern="1200" dirty="0" err="1"/>
            <a:t>giá</a:t>
          </a:r>
          <a:r>
            <a:rPr lang="en-US" sz="1400" kern="1200" dirty="0"/>
            <a:t> </a:t>
          </a:r>
          <a:r>
            <a:rPr lang="en-US" sz="1400" kern="1200" dirty="0" err="1"/>
            <a:t>được</a:t>
          </a:r>
          <a:r>
            <a:rPr lang="en-US" sz="1400" kern="1200" dirty="0"/>
            <a:t> </a:t>
          </a:r>
          <a:r>
            <a:rPr lang="en-US" sz="1400" kern="1200" dirty="0" err="1"/>
            <a:t>thành</a:t>
          </a:r>
          <a:r>
            <a:rPr lang="en-US" sz="1400" kern="1200" dirty="0"/>
            <a:t> </a:t>
          </a:r>
          <a:r>
            <a:rPr lang="en-US" sz="1400" kern="1200" dirty="0" err="1"/>
            <a:t>tiền</a:t>
          </a:r>
          <a:r>
            <a:rPr lang="en-US" sz="1400" kern="1200" dirty="0"/>
            <a:t> </a:t>
          </a:r>
          <a:r>
            <a:rPr lang="en-US" sz="1400" kern="1200" dirty="0" err="1"/>
            <a:t>và</a:t>
          </a:r>
          <a:r>
            <a:rPr lang="en-US" sz="1400" kern="1200" dirty="0"/>
            <a:t> </a:t>
          </a:r>
          <a:r>
            <a:rPr lang="en-US" sz="1400" kern="1200" dirty="0" err="1"/>
            <a:t>được</a:t>
          </a:r>
          <a:r>
            <a:rPr lang="en-US" sz="1400" kern="1200" dirty="0"/>
            <a:t> </a:t>
          </a:r>
          <a:r>
            <a:rPr lang="en-US" sz="1400" kern="1200" dirty="0" err="1"/>
            <a:t>phép</a:t>
          </a:r>
          <a:r>
            <a:rPr lang="en-US" sz="1400" kern="1200" dirty="0"/>
            <a:t> </a:t>
          </a:r>
          <a:r>
            <a:rPr lang="en-US" sz="1400" kern="1200" dirty="0" err="1"/>
            <a:t>giao</a:t>
          </a:r>
          <a:r>
            <a:rPr lang="en-US" sz="1400" kern="1200" dirty="0"/>
            <a:t> </a:t>
          </a:r>
          <a:r>
            <a:rPr lang="en-US" sz="1400" kern="1200" dirty="0" err="1"/>
            <a:t>dịch</a:t>
          </a:r>
          <a:r>
            <a:rPr lang="en-US" sz="1400" kern="1200" dirty="0"/>
            <a:t> </a:t>
          </a:r>
          <a:r>
            <a:rPr lang="en-US" sz="1400" kern="1200" dirty="0" err="1"/>
            <a:t>như</a:t>
          </a:r>
          <a:r>
            <a:rPr lang="en-US" sz="1400" kern="1200" dirty="0"/>
            <a:t> </a:t>
          </a:r>
          <a:r>
            <a:rPr lang="en-US" sz="1400" kern="1200" dirty="0" err="1"/>
            <a:t>cổ</a:t>
          </a:r>
          <a:r>
            <a:rPr lang="en-US" sz="1400" kern="1200" dirty="0"/>
            <a:t> </a:t>
          </a:r>
          <a:r>
            <a:rPr lang="en-US" sz="1400" kern="1200" dirty="0" err="1"/>
            <a:t>phiếu</a:t>
          </a:r>
          <a:r>
            <a:rPr lang="en-US" sz="1400" kern="1200" dirty="0"/>
            <a:t>, </a:t>
          </a:r>
          <a:r>
            <a:rPr lang="en-US" sz="1400" kern="1200" dirty="0" err="1"/>
            <a:t>trái</a:t>
          </a:r>
          <a:r>
            <a:rPr lang="en-US" sz="1400" kern="1200" dirty="0"/>
            <a:t> </a:t>
          </a:r>
          <a:r>
            <a:rPr lang="en-US" sz="1400" kern="1200" dirty="0" err="1"/>
            <a:t>phiếu</a:t>
          </a:r>
          <a:r>
            <a:rPr lang="en-US" sz="1400" kern="1200" dirty="0"/>
            <a:t>, </a:t>
          </a:r>
          <a:r>
            <a:rPr lang="en-US" sz="1400" kern="1200" dirty="0" err="1"/>
            <a:t>kỳ</a:t>
          </a:r>
          <a:r>
            <a:rPr lang="en-US" sz="1400" kern="1200" dirty="0"/>
            <a:t> </a:t>
          </a:r>
          <a:r>
            <a:rPr lang="en-US" sz="1400" kern="1200" dirty="0" err="1"/>
            <a:t>phiếu</a:t>
          </a:r>
          <a:r>
            <a:rPr lang="en-US" sz="1400" kern="1200" dirty="0"/>
            <a:t>, </a:t>
          </a:r>
          <a:r>
            <a:rPr lang="en-US" sz="1400" kern="1200" dirty="0" err="1"/>
            <a:t>tín</a:t>
          </a:r>
          <a:r>
            <a:rPr lang="en-US" sz="1400" kern="1200" dirty="0"/>
            <a:t> </a:t>
          </a:r>
          <a:r>
            <a:rPr lang="en-US" sz="1400" kern="1200" dirty="0" err="1"/>
            <a:t>phiếu</a:t>
          </a:r>
          <a:endParaRPr lang="en-US" sz="1400" kern="1200" dirty="0"/>
        </a:p>
      </dsp:txBody>
      <dsp:txXfrm>
        <a:off x="4526327" y="2032624"/>
        <a:ext cx="1647634" cy="1771523"/>
      </dsp:txXfrm>
    </dsp:sp>
    <dsp:sp modelId="{02AA79DF-8B65-4181-A318-0865958F99E6}">
      <dsp:nvSpPr>
        <dsp:cNvPr id="0" name=""/>
        <dsp:cNvSpPr/>
      </dsp:nvSpPr>
      <dsp:spPr>
        <a:xfrm>
          <a:off x="6419683" y="1796626"/>
          <a:ext cx="1750154" cy="187404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BD64B-438F-457F-8766-8D90ECAB9D4F}">
      <dsp:nvSpPr>
        <dsp:cNvPr id="0" name=""/>
        <dsp:cNvSpPr/>
      </dsp:nvSpPr>
      <dsp:spPr>
        <a:xfrm>
          <a:off x="6614145" y="1981364"/>
          <a:ext cx="1750154" cy="187404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n-US" sz="1400" b="1" kern="1200" dirty="0" err="1"/>
            <a:t>Quyền</a:t>
          </a:r>
          <a:r>
            <a:rPr lang="en-US" sz="1400" b="1" kern="1200" dirty="0"/>
            <a:t> </a:t>
          </a:r>
          <a:r>
            <a:rPr lang="en-US" sz="1400" b="1" kern="1200" dirty="0" err="1"/>
            <a:t>tài</a:t>
          </a:r>
          <a:r>
            <a:rPr lang="en-US" sz="1400" b="1" kern="1200" dirty="0"/>
            <a:t> </a:t>
          </a:r>
          <a:r>
            <a:rPr lang="en-US" sz="1400" b="1" kern="1200" dirty="0" err="1"/>
            <a:t>sản</a:t>
          </a:r>
          <a:r>
            <a:rPr lang="en-US" sz="1400" b="1" kern="1200" dirty="0"/>
            <a:t> </a:t>
          </a:r>
          <a:r>
            <a:rPr lang="en-US" sz="1400" kern="1200" dirty="0" err="1"/>
            <a:t>là</a:t>
          </a:r>
          <a:r>
            <a:rPr lang="en-US" sz="1400" kern="1200" dirty="0"/>
            <a:t> </a:t>
          </a:r>
          <a:r>
            <a:rPr lang="en-US" sz="1400" kern="1200" dirty="0" err="1"/>
            <a:t>quyền</a:t>
          </a:r>
          <a:r>
            <a:rPr lang="en-US" sz="1400" kern="1200" dirty="0"/>
            <a:t> </a:t>
          </a:r>
          <a:r>
            <a:rPr lang="en-US" sz="1400" kern="1200" dirty="0" err="1"/>
            <a:t>trị</a:t>
          </a:r>
          <a:r>
            <a:rPr lang="en-US" sz="1400" kern="1200" dirty="0"/>
            <a:t> </a:t>
          </a:r>
          <a:r>
            <a:rPr lang="en-US" sz="1400" kern="1200" dirty="0" err="1"/>
            <a:t>giá</a:t>
          </a:r>
          <a:r>
            <a:rPr lang="en-US" sz="1400" kern="1200" dirty="0"/>
            <a:t> </a:t>
          </a:r>
          <a:r>
            <a:rPr lang="en-US" sz="1400" kern="1200" dirty="0" err="1"/>
            <a:t>được</a:t>
          </a:r>
          <a:r>
            <a:rPr lang="en-US" sz="1400" kern="1200" dirty="0"/>
            <a:t> </a:t>
          </a:r>
          <a:r>
            <a:rPr lang="en-US" sz="1400" kern="1200" dirty="0" err="1"/>
            <a:t>bằng</a:t>
          </a:r>
          <a:r>
            <a:rPr lang="en-US" sz="1400" kern="1200" dirty="0"/>
            <a:t> </a:t>
          </a:r>
          <a:r>
            <a:rPr lang="en-US" sz="1400" kern="1200" dirty="0" err="1"/>
            <a:t>tiền</a:t>
          </a:r>
          <a:r>
            <a:rPr lang="en-US" sz="1400" kern="1200" dirty="0"/>
            <a:t>, bao </a:t>
          </a:r>
          <a:r>
            <a:rPr lang="en-US" sz="1400" kern="1200" dirty="0" err="1"/>
            <a:t>gồm</a:t>
          </a:r>
          <a:r>
            <a:rPr lang="en-US" sz="1400" kern="1200" dirty="0"/>
            <a:t> </a:t>
          </a:r>
          <a:r>
            <a:rPr lang="en-US" sz="1400" kern="1200" dirty="0" err="1"/>
            <a:t>quyền</a:t>
          </a:r>
          <a:r>
            <a:rPr lang="en-US" sz="1400" kern="1200" dirty="0"/>
            <a:t> </a:t>
          </a:r>
          <a:r>
            <a:rPr lang="en-US" sz="1400" kern="1200" dirty="0" err="1"/>
            <a:t>tài</a:t>
          </a:r>
          <a:r>
            <a:rPr lang="en-US" sz="1400" kern="1200" dirty="0"/>
            <a:t> </a:t>
          </a:r>
          <a:r>
            <a:rPr lang="en-US" sz="1400" kern="1200" dirty="0" err="1"/>
            <a:t>sản</a:t>
          </a:r>
          <a:r>
            <a:rPr lang="en-US" sz="1400" kern="1200" dirty="0"/>
            <a:t> </a:t>
          </a:r>
          <a:r>
            <a:rPr lang="en-US" sz="1400" kern="1200" dirty="0" err="1"/>
            <a:t>đối</a:t>
          </a:r>
          <a:r>
            <a:rPr lang="en-US" sz="1400" kern="1200" dirty="0"/>
            <a:t> </a:t>
          </a:r>
          <a:r>
            <a:rPr lang="en-US" sz="1400" kern="1200" dirty="0" err="1"/>
            <a:t>với</a:t>
          </a:r>
          <a:r>
            <a:rPr lang="en-US" sz="1400" kern="1200" dirty="0"/>
            <a:t> </a:t>
          </a:r>
          <a:r>
            <a:rPr lang="en-US" sz="1400" kern="1200" dirty="0" err="1"/>
            <a:t>đối</a:t>
          </a:r>
          <a:r>
            <a:rPr lang="en-US" sz="1400" kern="1200" dirty="0"/>
            <a:t> </a:t>
          </a:r>
          <a:r>
            <a:rPr lang="en-US" sz="1400" kern="1200" dirty="0" err="1"/>
            <a:t>tượng</a:t>
          </a:r>
          <a:r>
            <a:rPr lang="en-US" sz="1400" kern="1200" dirty="0"/>
            <a:t> </a:t>
          </a:r>
          <a:r>
            <a:rPr lang="en-US" sz="1400" kern="1200" dirty="0" err="1"/>
            <a:t>quyền</a:t>
          </a:r>
          <a:r>
            <a:rPr lang="en-US" sz="1400" kern="1200" dirty="0"/>
            <a:t> </a:t>
          </a:r>
          <a:r>
            <a:rPr lang="en-US" sz="1400" kern="1200" dirty="0" err="1"/>
            <a:t>sở</a:t>
          </a:r>
          <a:r>
            <a:rPr lang="en-US" sz="1400" kern="1200" dirty="0"/>
            <a:t> </a:t>
          </a:r>
          <a:r>
            <a:rPr lang="en-US" sz="1400" kern="1200" dirty="0" err="1"/>
            <a:t>hữu</a:t>
          </a:r>
          <a:r>
            <a:rPr lang="en-US" sz="1400" kern="1200" dirty="0"/>
            <a:t> </a:t>
          </a:r>
          <a:r>
            <a:rPr lang="en-US" sz="1400" kern="1200" dirty="0" err="1"/>
            <a:t>trí</a:t>
          </a:r>
          <a:r>
            <a:rPr lang="en-US" sz="1400" kern="1200" dirty="0"/>
            <a:t> </a:t>
          </a:r>
          <a:r>
            <a:rPr lang="en-US" sz="1400" kern="1200" dirty="0" err="1"/>
            <a:t>tuệ</a:t>
          </a:r>
          <a:r>
            <a:rPr lang="en-US" sz="1400" kern="1200" dirty="0"/>
            <a:t>, </a:t>
          </a:r>
          <a:r>
            <a:rPr lang="en-US" sz="1400" kern="1200" dirty="0" err="1"/>
            <a:t>quyền</a:t>
          </a:r>
          <a:r>
            <a:rPr lang="en-US" sz="1400" kern="1200" dirty="0"/>
            <a:t> </a:t>
          </a:r>
          <a:r>
            <a:rPr lang="en-US" sz="1400" kern="1200" dirty="0" err="1"/>
            <a:t>sử</a:t>
          </a:r>
          <a:r>
            <a:rPr lang="en-US" sz="1400" kern="1200" dirty="0"/>
            <a:t> </a:t>
          </a:r>
          <a:r>
            <a:rPr lang="en-US" sz="1400" kern="1200" dirty="0" err="1"/>
            <a:t>dụng</a:t>
          </a:r>
          <a:r>
            <a:rPr lang="en-US" sz="1400" kern="1200" dirty="0"/>
            <a:t> </a:t>
          </a:r>
          <a:r>
            <a:rPr lang="en-US" sz="1400" kern="1200" dirty="0" err="1"/>
            <a:t>đất</a:t>
          </a:r>
          <a:r>
            <a:rPr lang="en-US" sz="1400" kern="1200" dirty="0"/>
            <a:t> </a:t>
          </a:r>
          <a:r>
            <a:rPr lang="en-US" sz="1400" kern="1200" dirty="0" err="1"/>
            <a:t>và</a:t>
          </a:r>
          <a:r>
            <a:rPr lang="en-US" sz="1400" kern="1200" dirty="0"/>
            <a:t> </a:t>
          </a:r>
          <a:r>
            <a:rPr lang="en-US" sz="1400" kern="1200" dirty="0" err="1"/>
            <a:t>các</a:t>
          </a:r>
          <a:r>
            <a:rPr lang="en-US" sz="1400" kern="1200" dirty="0"/>
            <a:t> </a:t>
          </a:r>
          <a:r>
            <a:rPr lang="en-US" sz="1400" kern="1200" dirty="0" err="1"/>
            <a:t>quyền</a:t>
          </a:r>
          <a:r>
            <a:rPr lang="en-US" sz="1400" kern="1200" dirty="0"/>
            <a:t> </a:t>
          </a:r>
          <a:r>
            <a:rPr lang="en-US" sz="1400" kern="1200" dirty="0" err="1"/>
            <a:t>tài</a:t>
          </a:r>
          <a:r>
            <a:rPr lang="en-US" sz="1400" kern="1200" dirty="0"/>
            <a:t> </a:t>
          </a:r>
          <a:r>
            <a:rPr lang="en-US" sz="1400" kern="1200" dirty="0" err="1"/>
            <a:t>sản</a:t>
          </a:r>
          <a:r>
            <a:rPr lang="en-US" sz="1400" kern="1200" dirty="0"/>
            <a:t> </a:t>
          </a:r>
          <a:r>
            <a:rPr lang="en-US" sz="1400" kern="1200" dirty="0" err="1"/>
            <a:t>khác</a:t>
          </a:r>
          <a:r>
            <a:rPr lang="en-US" sz="1400" kern="1200" dirty="0"/>
            <a:t> </a:t>
          </a:r>
        </a:p>
      </dsp:txBody>
      <dsp:txXfrm>
        <a:off x="6665405" y="2032624"/>
        <a:ext cx="1647634" cy="1771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4C587-2776-4E52-AF81-F4946C081B7F}">
      <dsp:nvSpPr>
        <dsp:cNvPr id="0" name=""/>
        <dsp:cNvSpPr/>
      </dsp:nvSpPr>
      <dsp:spPr>
        <a:xfrm>
          <a:off x="0" y="228219"/>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268D5A7-BFCA-4656-9E4F-DCF20BDFE102}">
      <dsp:nvSpPr>
        <dsp:cNvPr id="0" name=""/>
        <dsp:cNvSpPr/>
      </dsp:nvSpPr>
      <dsp:spPr>
        <a:xfrm>
          <a:off x="380790" y="65859"/>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Bất</a:t>
          </a:r>
          <a:r>
            <a:rPr lang="en-US" sz="1400" kern="1200" dirty="0"/>
            <a:t> </a:t>
          </a:r>
          <a:r>
            <a:rPr lang="en-US" sz="1400" kern="1200" dirty="0" err="1"/>
            <a:t>động</a:t>
          </a:r>
          <a:r>
            <a:rPr lang="en-US" sz="1400" kern="1200" dirty="0"/>
            <a:t> </a:t>
          </a:r>
          <a:r>
            <a:rPr lang="en-US" sz="1400" kern="1200" dirty="0" err="1"/>
            <a:t>sản</a:t>
          </a:r>
          <a:r>
            <a:rPr lang="en-US" sz="1400" kern="1200" dirty="0"/>
            <a:t> </a:t>
          </a:r>
          <a:r>
            <a:rPr lang="en-US" sz="1400" kern="1200" dirty="0" err="1"/>
            <a:t>và</a:t>
          </a:r>
          <a:r>
            <a:rPr lang="en-US" sz="1400" kern="1200" dirty="0"/>
            <a:t> </a:t>
          </a:r>
          <a:r>
            <a:rPr lang="en-US" sz="1400" kern="1200" dirty="0" err="1"/>
            <a:t>động</a:t>
          </a:r>
          <a:r>
            <a:rPr lang="en-US" sz="1400" kern="1200" dirty="0"/>
            <a:t> </a:t>
          </a:r>
          <a:r>
            <a:rPr lang="en-US" sz="1400" kern="1200" dirty="0" err="1"/>
            <a:t>sản</a:t>
          </a:r>
          <a:endParaRPr lang="en-US" sz="1400" kern="1200" dirty="0"/>
        </a:p>
      </dsp:txBody>
      <dsp:txXfrm>
        <a:off x="396642" y="81711"/>
        <a:ext cx="5299356" cy="293016"/>
      </dsp:txXfrm>
    </dsp:sp>
    <dsp:sp modelId="{170AF996-7890-403C-A236-6D6576841F00}">
      <dsp:nvSpPr>
        <dsp:cNvPr id="0" name=""/>
        <dsp:cNvSpPr/>
      </dsp:nvSpPr>
      <dsp:spPr>
        <a:xfrm>
          <a:off x="0" y="727179"/>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26F8798-6FC4-4430-92B9-9471A34B402C}">
      <dsp:nvSpPr>
        <dsp:cNvPr id="0" name=""/>
        <dsp:cNvSpPr/>
      </dsp:nvSpPr>
      <dsp:spPr>
        <a:xfrm>
          <a:off x="380790" y="564819"/>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Tài</a:t>
          </a:r>
          <a:r>
            <a:rPr lang="en-US" sz="1400" kern="1200" dirty="0"/>
            <a:t> </a:t>
          </a:r>
          <a:r>
            <a:rPr lang="en-US" sz="1400" kern="1200" dirty="0" err="1"/>
            <a:t>sản</a:t>
          </a:r>
          <a:r>
            <a:rPr lang="en-US" sz="1400" kern="1200" dirty="0"/>
            <a:t> </a:t>
          </a:r>
          <a:r>
            <a:rPr lang="en-US" sz="1400" kern="1200" dirty="0" err="1"/>
            <a:t>hiện</a:t>
          </a:r>
          <a:r>
            <a:rPr lang="en-US" sz="1400" kern="1200" dirty="0"/>
            <a:t> </a:t>
          </a:r>
          <a:r>
            <a:rPr lang="en-US" sz="1400" kern="1200" dirty="0" err="1"/>
            <a:t>có</a:t>
          </a:r>
          <a:r>
            <a:rPr lang="en-US" sz="1400" kern="1200" dirty="0"/>
            <a:t> </a:t>
          </a:r>
          <a:r>
            <a:rPr lang="en-US" sz="1400" kern="1200" dirty="0" err="1"/>
            <a:t>và</a:t>
          </a:r>
          <a:r>
            <a:rPr lang="en-US" sz="1400" kern="1200" dirty="0"/>
            <a:t> </a:t>
          </a:r>
          <a:r>
            <a:rPr lang="en-US" sz="1400" kern="1200" dirty="0" err="1"/>
            <a:t>tài</a:t>
          </a:r>
          <a:r>
            <a:rPr lang="en-US" sz="1400" kern="1200" dirty="0"/>
            <a:t> </a:t>
          </a:r>
          <a:r>
            <a:rPr lang="en-US" sz="1400" kern="1200" dirty="0" err="1"/>
            <a:t>sản</a:t>
          </a:r>
          <a:r>
            <a:rPr lang="en-US" sz="1400" kern="1200" dirty="0"/>
            <a:t> </a:t>
          </a:r>
          <a:r>
            <a:rPr lang="en-US" sz="1400" kern="1200" dirty="0" err="1"/>
            <a:t>hình</a:t>
          </a:r>
          <a:r>
            <a:rPr lang="en-US" sz="1400" kern="1200" dirty="0"/>
            <a:t> </a:t>
          </a:r>
          <a:r>
            <a:rPr lang="en-US" sz="1400" kern="1200" dirty="0" err="1"/>
            <a:t>thành</a:t>
          </a:r>
          <a:r>
            <a:rPr lang="en-US" sz="1400" kern="1200" dirty="0"/>
            <a:t> </a:t>
          </a:r>
          <a:r>
            <a:rPr lang="en-US" sz="1400" kern="1200" dirty="0" err="1"/>
            <a:t>trong</a:t>
          </a:r>
          <a:r>
            <a:rPr lang="en-US" sz="1400" kern="1200" dirty="0"/>
            <a:t> </a:t>
          </a:r>
          <a:r>
            <a:rPr lang="en-US" sz="1400" kern="1200" dirty="0" err="1"/>
            <a:t>tương</a:t>
          </a:r>
          <a:r>
            <a:rPr lang="en-US" sz="1400" kern="1200" dirty="0"/>
            <a:t> </a:t>
          </a:r>
          <a:r>
            <a:rPr lang="en-US" sz="1400" kern="1200" dirty="0" err="1"/>
            <a:t>lai</a:t>
          </a:r>
          <a:endParaRPr lang="en-US" sz="1400" kern="1200" dirty="0"/>
        </a:p>
      </dsp:txBody>
      <dsp:txXfrm>
        <a:off x="396642" y="580671"/>
        <a:ext cx="5299356" cy="293016"/>
      </dsp:txXfrm>
    </dsp:sp>
    <dsp:sp modelId="{1043112D-751D-4625-B1C1-1B5A1DB7CE9C}">
      <dsp:nvSpPr>
        <dsp:cNvPr id="0" name=""/>
        <dsp:cNvSpPr/>
      </dsp:nvSpPr>
      <dsp:spPr>
        <a:xfrm>
          <a:off x="0" y="1226140"/>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168C76A-C7DD-4548-A8B6-430F978E5AC8}">
      <dsp:nvSpPr>
        <dsp:cNvPr id="0" name=""/>
        <dsp:cNvSpPr/>
      </dsp:nvSpPr>
      <dsp:spPr>
        <a:xfrm>
          <a:off x="380790" y="106378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a:t>Hoa </a:t>
          </a:r>
          <a:r>
            <a:rPr lang="en-US" sz="1400" kern="1200" dirty="0" err="1"/>
            <a:t>lợi</a:t>
          </a:r>
          <a:r>
            <a:rPr lang="en-US" sz="1400" kern="1200" dirty="0"/>
            <a:t> </a:t>
          </a:r>
          <a:r>
            <a:rPr lang="en-US" sz="1400" kern="1200" dirty="0" err="1"/>
            <a:t>và</a:t>
          </a:r>
          <a:r>
            <a:rPr lang="en-US" sz="1400" kern="1200" dirty="0"/>
            <a:t> </a:t>
          </a:r>
          <a:r>
            <a:rPr lang="en-US" sz="1400" kern="1200" dirty="0" err="1"/>
            <a:t>lợi</a:t>
          </a:r>
          <a:r>
            <a:rPr lang="en-US" sz="1400" kern="1200" dirty="0"/>
            <a:t> </a:t>
          </a:r>
          <a:r>
            <a:rPr lang="en-US" sz="1400" kern="1200" dirty="0" err="1"/>
            <a:t>tức</a:t>
          </a:r>
          <a:endParaRPr lang="en-US" sz="1400" kern="1200" dirty="0"/>
        </a:p>
      </dsp:txBody>
      <dsp:txXfrm>
        <a:off x="396642" y="1079632"/>
        <a:ext cx="5299356" cy="293016"/>
      </dsp:txXfrm>
    </dsp:sp>
    <dsp:sp modelId="{AA0E7985-65A4-4CF6-BED5-284EBB316FA2}">
      <dsp:nvSpPr>
        <dsp:cNvPr id="0" name=""/>
        <dsp:cNvSpPr/>
      </dsp:nvSpPr>
      <dsp:spPr>
        <a:xfrm>
          <a:off x="0" y="1725100"/>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08E90C5-A9D4-439D-B124-687B57616A97}">
      <dsp:nvSpPr>
        <dsp:cNvPr id="0" name=""/>
        <dsp:cNvSpPr/>
      </dsp:nvSpPr>
      <dsp:spPr>
        <a:xfrm>
          <a:off x="380790" y="156274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Vật</a:t>
          </a:r>
          <a:r>
            <a:rPr lang="en-US" sz="1400" kern="1200" dirty="0"/>
            <a:t> </a:t>
          </a:r>
          <a:r>
            <a:rPr lang="en-US" sz="1400" kern="1200" dirty="0" err="1"/>
            <a:t>chính</a:t>
          </a:r>
          <a:r>
            <a:rPr lang="en-US" sz="1400" kern="1200" dirty="0"/>
            <a:t> </a:t>
          </a:r>
          <a:r>
            <a:rPr lang="en-US" sz="1400" kern="1200" dirty="0" err="1"/>
            <a:t>và</a:t>
          </a:r>
          <a:r>
            <a:rPr lang="en-US" sz="1400" kern="1200" dirty="0"/>
            <a:t> </a:t>
          </a:r>
          <a:r>
            <a:rPr lang="en-US" sz="1400" kern="1200" dirty="0" err="1"/>
            <a:t>vật</a:t>
          </a:r>
          <a:r>
            <a:rPr lang="en-US" sz="1400" kern="1200" dirty="0"/>
            <a:t> </a:t>
          </a:r>
          <a:r>
            <a:rPr lang="en-US" sz="1400" kern="1200" dirty="0" err="1"/>
            <a:t>phụ</a:t>
          </a:r>
          <a:endParaRPr lang="en-US" sz="1400" kern="1200" dirty="0"/>
        </a:p>
      </dsp:txBody>
      <dsp:txXfrm>
        <a:off x="396642" y="1578592"/>
        <a:ext cx="5299356" cy="293016"/>
      </dsp:txXfrm>
    </dsp:sp>
    <dsp:sp modelId="{02BAA556-68AB-4B2D-BE8E-8A522798A7FA}">
      <dsp:nvSpPr>
        <dsp:cNvPr id="0" name=""/>
        <dsp:cNvSpPr/>
      </dsp:nvSpPr>
      <dsp:spPr>
        <a:xfrm>
          <a:off x="0" y="2224060"/>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99BDB24-267B-43BE-8941-B0D46ADD818F}">
      <dsp:nvSpPr>
        <dsp:cNvPr id="0" name=""/>
        <dsp:cNvSpPr/>
      </dsp:nvSpPr>
      <dsp:spPr>
        <a:xfrm>
          <a:off x="380790" y="206170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Vật</a:t>
          </a:r>
          <a:r>
            <a:rPr lang="en-US" sz="1400" kern="1200" dirty="0"/>
            <a:t> chia </a:t>
          </a:r>
          <a:r>
            <a:rPr lang="en-US" sz="1400" kern="1200" dirty="0" err="1"/>
            <a:t>được</a:t>
          </a:r>
          <a:r>
            <a:rPr lang="en-US" sz="1400" kern="1200" dirty="0"/>
            <a:t> </a:t>
          </a:r>
          <a:r>
            <a:rPr lang="en-US" sz="1400" kern="1200" dirty="0" err="1"/>
            <a:t>và</a:t>
          </a:r>
          <a:r>
            <a:rPr lang="en-US" sz="1400" kern="1200" dirty="0"/>
            <a:t> </a:t>
          </a:r>
          <a:r>
            <a:rPr lang="en-US" sz="1400" kern="1200" dirty="0" err="1"/>
            <a:t>vật</a:t>
          </a:r>
          <a:r>
            <a:rPr lang="en-US" sz="1400" kern="1200" dirty="0"/>
            <a:t> </a:t>
          </a:r>
          <a:r>
            <a:rPr lang="en-US" sz="1400" kern="1200" dirty="0" err="1"/>
            <a:t>không</a:t>
          </a:r>
          <a:r>
            <a:rPr lang="en-US" sz="1400" kern="1200" dirty="0"/>
            <a:t> chia </a:t>
          </a:r>
          <a:r>
            <a:rPr lang="en-US" sz="1400" kern="1200" dirty="0" err="1"/>
            <a:t>được</a:t>
          </a:r>
          <a:endParaRPr lang="en-US" sz="1400" kern="1200" dirty="0"/>
        </a:p>
      </dsp:txBody>
      <dsp:txXfrm>
        <a:off x="396642" y="2077552"/>
        <a:ext cx="5299356" cy="293016"/>
      </dsp:txXfrm>
    </dsp:sp>
    <dsp:sp modelId="{E82131A1-ECE2-46CB-8C1A-521214569918}">
      <dsp:nvSpPr>
        <dsp:cNvPr id="0" name=""/>
        <dsp:cNvSpPr/>
      </dsp:nvSpPr>
      <dsp:spPr>
        <a:xfrm>
          <a:off x="0" y="2723020"/>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1DDBE9-3BD6-498E-8ED1-633997602509}">
      <dsp:nvSpPr>
        <dsp:cNvPr id="0" name=""/>
        <dsp:cNvSpPr/>
      </dsp:nvSpPr>
      <dsp:spPr>
        <a:xfrm>
          <a:off x="380790" y="256066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Vật</a:t>
          </a:r>
          <a:r>
            <a:rPr lang="en-US" sz="1400" kern="1200" dirty="0"/>
            <a:t> </a:t>
          </a:r>
          <a:r>
            <a:rPr lang="en-US" sz="1400" kern="1200" dirty="0" err="1"/>
            <a:t>tiêu</a:t>
          </a:r>
          <a:r>
            <a:rPr lang="en-US" sz="1400" kern="1200" dirty="0"/>
            <a:t> hao </a:t>
          </a:r>
          <a:r>
            <a:rPr lang="en-US" sz="1400" kern="1200" dirty="0" err="1"/>
            <a:t>và</a:t>
          </a:r>
          <a:r>
            <a:rPr lang="en-US" sz="1400" kern="1200" dirty="0"/>
            <a:t> </a:t>
          </a:r>
          <a:r>
            <a:rPr lang="en-US" sz="1400" kern="1200" dirty="0" err="1"/>
            <a:t>vật</a:t>
          </a:r>
          <a:r>
            <a:rPr lang="en-US" sz="1400" kern="1200" dirty="0"/>
            <a:t> </a:t>
          </a:r>
          <a:r>
            <a:rPr lang="en-US" sz="1400" kern="1200" dirty="0" err="1"/>
            <a:t>không</a:t>
          </a:r>
          <a:r>
            <a:rPr lang="en-US" sz="1400" kern="1200" dirty="0"/>
            <a:t> </a:t>
          </a:r>
          <a:r>
            <a:rPr lang="en-US" sz="1400" kern="1200" dirty="0" err="1"/>
            <a:t>tiêu</a:t>
          </a:r>
          <a:r>
            <a:rPr lang="en-US" sz="1400" kern="1200" dirty="0"/>
            <a:t> hao</a:t>
          </a:r>
        </a:p>
      </dsp:txBody>
      <dsp:txXfrm>
        <a:off x="396642" y="2576512"/>
        <a:ext cx="5299356" cy="293016"/>
      </dsp:txXfrm>
    </dsp:sp>
    <dsp:sp modelId="{A9E5D475-DC8E-4C14-A8FD-67181F4E051D}">
      <dsp:nvSpPr>
        <dsp:cNvPr id="0" name=""/>
        <dsp:cNvSpPr/>
      </dsp:nvSpPr>
      <dsp:spPr>
        <a:xfrm>
          <a:off x="0" y="3221979"/>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F396-5F67-4663-923C-8ECDCCA2AE03}">
      <dsp:nvSpPr>
        <dsp:cNvPr id="0" name=""/>
        <dsp:cNvSpPr/>
      </dsp:nvSpPr>
      <dsp:spPr>
        <a:xfrm>
          <a:off x="380790" y="305962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Vật</a:t>
          </a:r>
          <a:r>
            <a:rPr lang="en-US" sz="1400" kern="1200" dirty="0"/>
            <a:t> </a:t>
          </a:r>
          <a:r>
            <a:rPr lang="en-US" sz="1400" kern="1200" dirty="0" err="1"/>
            <a:t>cùng</a:t>
          </a:r>
          <a:r>
            <a:rPr lang="en-US" sz="1400" kern="1200" dirty="0"/>
            <a:t> </a:t>
          </a:r>
          <a:r>
            <a:rPr lang="en-US" sz="1400" kern="1200" dirty="0" err="1"/>
            <a:t>loại</a:t>
          </a:r>
          <a:r>
            <a:rPr lang="en-US" sz="1400" kern="1200" dirty="0"/>
            <a:t> </a:t>
          </a:r>
          <a:r>
            <a:rPr lang="en-US" sz="1400" kern="1200" dirty="0" err="1"/>
            <a:t>và</a:t>
          </a:r>
          <a:r>
            <a:rPr lang="en-US" sz="1400" kern="1200" dirty="0"/>
            <a:t> </a:t>
          </a:r>
          <a:r>
            <a:rPr lang="en-US" sz="1400" kern="1200" dirty="0" err="1"/>
            <a:t>vật</a:t>
          </a:r>
          <a:r>
            <a:rPr lang="en-US" sz="1400" kern="1200" dirty="0"/>
            <a:t> </a:t>
          </a:r>
          <a:r>
            <a:rPr lang="en-US" sz="1400" kern="1200" dirty="0" err="1"/>
            <a:t>đặc</a:t>
          </a:r>
          <a:r>
            <a:rPr lang="en-US" sz="1400" kern="1200" dirty="0"/>
            <a:t> </a:t>
          </a:r>
          <a:r>
            <a:rPr lang="en-US" sz="1400" kern="1200" dirty="0" err="1"/>
            <a:t>định</a:t>
          </a:r>
          <a:endParaRPr lang="en-US" sz="1400" kern="1200" dirty="0"/>
        </a:p>
      </dsp:txBody>
      <dsp:txXfrm>
        <a:off x="396642" y="3075472"/>
        <a:ext cx="5299356" cy="293016"/>
      </dsp:txXfrm>
    </dsp:sp>
    <dsp:sp modelId="{7BEEF11F-F481-4768-84F7-E97EE5A3C410}">
      <dsp:nvSpPr>
        <dsp:cNvPr id="0" name=""/>
        <dsp:cNvSpPr/>
      </dsp:nvSpPr>
      <dsp:spPr>
        <a:xfrm>
          <a:off x="0" y="3720940"/>
          <a:ext cx="7615801" cy="277200"/>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A409EE-C8DE-4614-A8BF-D9E595EFF2A6}">
      <dsp:nvSpPr>
        <dsp:cNvPr id="0" name=""/>
        <dsp:cNvSpPr/>
      </dsp:nvSpPr>
      <dsp:spPr>
        <a:xfrm>
          <a:off x="380790" y="3558580"/>
          <a:ext cx="5331060" cy="324720"/>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1501" tIns="0" rIns="201501" bIns="0" numCol="1" spcCol="1270" anchor="ctr" anchorCtr="0">
          <a:noAutofit/>
        </a:bodyPr>
        <a:lstStyle/>
        <a:p>
          <a:pPr marL="0" lvl="0" indent="0" algn="l" defTabSz="622300">
            <a:lnSpc>
              <a:spcPct val="90000"/>
            </a:lnSpc>
            <a:spcBef>
              <a:spcPct val="0"/>
            </a:spcBef>
            <a:spcAft>
              <a:spcPct val="35000"/>
            </a:spcAft>
            <a:buNone/>
          </a:pPr>
          <a:r>
            <a:rPr lang="en-US" sz="1400" kern="1200" dirty="0" err="1"/>
            <a:t>Vật</a:t>
          </a:r>
          <a:r>
            <a:rPr lang="en-US" sz="1400" kern="1200" dirty="0"/>
            <a:t> </a:t>
          </a:r>
          <a:r>
            <a:rPr lang="en-US" sz="1400" kern="1200" dirty="0" err="1"/>
            <a:t>đồng</a:t>
          </a:r>
          <a:r>
            <a:rPr lang="en-US" sz="1400" kern="1200" dirty="0"/>
            <a:t> </a:t>
          </a:r>
          <a:r>
            <a:rPr lang="en-US" sz="1400" kern="1200" dirty="0" err="1"/>
            <a:t>bộ</a:t>
          </a:r>
          <a:endParaRPr lang="en-US" sz="1400" kern="1200" dirty="0"/>
        </a:p>
      </dsp:txBody>
      <dsp:txXfrm>
        <a:off x="396642" y="3574432"/>
        <a:ext cx="5299356" cy="2930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E9011-9A60-4649-A478-CE372B2D7F1F}">
      <dsp:nvSpPr>
        <dsp:cNvPr id="0" name=""/>
        <dsp:cNvSpPr/>
      </dsp:nvSpPr>
      <dsp:spPr>
        <a:xfrm rot="5400000">
          <a:off x="5233254" y="-2112030"/>
          <a:ext cx="895499" cy="5346826"/>
        </a:xfrm>
        <a:prstGeom prst="round2SameRect">
          <a:avLst/>
        </a:prstGeom>
        <a:solidFill>
          <a:schemeClr val="accent4">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b="0" kern="1200" dirty="0" err="1">
              <a:solidFill>
                <a:schemeClr val="bg1"/>
              </a:solidFill>
              <a:latin typeface="Arial" panose="020B0604020202020204" pitchFamily="34" charset="0"/>
              <a:cs typeface="Arial" panose="020B0604020202020204" pitchFamily="34" charset="0"/>
            </a:rPr>
            <a:t>Quyền</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của</a:t>
          </a:r>
          <a:r>
            <a:rPr lang="en-US" sz="2000" b="0" kern="1200" dirty="0">
              <a:solidFill>
                <a:schemeClr val="bg1"/>
              </a:solidFill>
              <a:latin typeface="Arial" panose="020B0604020202020204" pitchFamily="34" charset="0"/>
              <a:cs typeface="Arial" panose="020B0604020202020204" pitchFamily="34" charset="0"/>
            </a:rPr>
            <a:t> CSH </a:t>
          </a:r>
          <a:r>
            <a:rPr lang="en-US" sz="2000" b="0" kern="1200" dirty="0" err="1">
              <a:solidFill>
                <a:schemeClr val="bg1"/>
              </a:solidFill>
              <a:latin typeface="Arial" panose="020B0604020202020204" pitchFamily="34" charset="0"/>
              <a:cs typeface="Arial" panose="020B0604020202020204" pitchFamily="34" charset="0"/>
            </a:rPr>
            <a:t>tự</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mình</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nắm</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giữ</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hoặc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quản</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lý</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tài</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sản</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thuộc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sở</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hữu</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của</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mình</a:t>
          </a:r>
          <a:r>
            <a:rPr lang="en-US" sz="2000" b="0" kern="1200" dirty="0">
              <a:solidFill>
                <a:schemeClr val="bg1"/>
              </a:solidFill>
              <a:latin typeface="Arial" panose="020B0604020202020204" pitchFamily="34" charset="0"/>
              <a:cs typeface="Arial" panose="020B0604020202020204" pitchFamily="34" charset="0"/>
            </a:rPr>
            <a:t>. </a:t>
          </a:r>
        </a:p>
      </dsp:txBody>
      <dsp:txXfrm rot="-5400000">
        <a:off x="3007591" y="157348"/>
        <a:ext cx="5303111" cy="808069"/>
      </dsp:txXfrm>
    </dsp:sp>
    <dsp:sp modelId="{35E59EEE-5B9A-49A0-927C-0AD727EF713D}">
      <dsp:nvSpPr>
        <dsp:cNvPr id="0" name=""/>
        <dsp:cNvSpPr/>
      </dsp:nvSpPr>
      <dsp:spPr>
        <a:xfrm>
          <a:off x="0" y="1696"/>
          <a:ext cx="3007590" cy="1119373"/>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QUYỀN </a:t>
          </a:r>
        </a:p>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CHIẾM HỮU</a:t>
          </a:r>
        </a:p>
      </dsp:txBody>
      <dsp:txXfrm>
        <a:off x="54643" y="56339"/>
        <a:ext cx="2898304" cy="1010087"/>
      </dsp:txXfrm>
    </dsp:sp>
    <dsp:sp modelId="{BC961C2A-AAA4-4E09-B5D8-1F1CC5A9A5C2}">
      <dsp:nvSpPr>
        <dsp:cNvPr id="0" name=""/>
        <dsp:cNvSpPr/>
      </dsp:nvSpPr>
      <dsp:spPr>
        <a:xfrm rot="5400000">
          <a:off x="5233254" y="-936687"/>
          <a:ext cx="895499" cy="5346826"/>
        </a:xfrm>
        <a:prstGeom prst="round2SameRect">
          <a:avLst/>
        </a:prstGeom>
        <a:solidFill>
          <a:schemeClr val="accent4">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b="0" kern="1200" dirty="0" err="1">
              <a:solidFill>
                <a:schemeClr val="bg1"/>
              </a:solidFill>
              <a:latin typeface="Arial" panose="020B0604020202020204" pitchFamily="34" charset="0"/>
              <a:cs typeface="Arial" panose="020B0604020202020204" pitchFamily="34" charset="0"/>
            </a:rPr>
            <a:t>Quyền</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của</a:t>
          </a:r>
          <a:r>
            <a:rPr lang="en-US" sz="2000" b="0" kern="1200" dirty="0">
              <a:solidFill>
                <a:schemeClr val="bg1"/>
              </a:solidFill>
              <a:latin typeface="Arial" panose="020B0604020202020204" pitchFamily="34" charset="0"/>
              <a:cs typeface="Arial" panose="020B0604020202020204" pitchFamily="34" charset="0"/>
            </a:rPr>
            <a:t> CSH </a:t>
          </a:r>
          <a:r>
            <a:rPr lang="en-US" sz="2000" b="0" kern="1200" dirty="0" err="1">
              <a:solidFill>
                <a:schemeClr val="bg1"/>
              </a:solidFill>
              <a:latin typeface="Arial" panose="020B0604020202020204" pitchFamily="34" charset="0"/>
              <a:cs typeface="Arial" panose="020B0604020202020204" pitchFamily="34" charset="0"/>
            </a:rPr>
            <a:t>tự</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mình</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khai</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thác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công</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dụng</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hưởng</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hoa</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lợi</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hoặc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lợi</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tức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có</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được</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từ</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tài</a:t>
          </a:r>
          <a:r>
            <a:rPr lang="en-US" sz="2000" b="0" kern="1200" dirty="0">
              <a:solidFill>
                <a:schemeClr val="bg1"/>
              </a:solidFill>
              <a:latin typeface="Arial" panose="020B0604020202020204" pitchFamily="34" charset="0"/>
              <a:cs typeface="Arial" panose="020B0604020202020204" pitchFamily="34" charset="0"/>
            </a:rPr>
            <a:t> </a:t>
          </a:r>
          <a:r>
            <a:rPr lang="en-US" sz="2000" b="0" kern="1200" dirty="0" err="1">
              <a:solidFill>
                <a:schemeClr val="bg1"/>
              </a:solidFill>
              <a:latin typeface="Arial" panose="020B0604020202020204" pitchFamily="34" charset="0"/>
              <a:cs typeface="Arial" panose="020B0604020202020204" pitchFamily="34" charset="0"/>
            </a:rPr>
            <a:t>sản</a:t>
          </a:r>
          <a:r>
            <a:rPr lang="en-US" sz="2000" b="0" kern="1200" dirty="0">
              <a:solidFill>
                <a:schemeClr val="bg1"/>
              </a:solidFill>
              <a:latin typeface="Arial" panose="020B0604020202020204" pitchFamily="34" charset="0"/>
              <a:cs typeface="Arial" panose="020B0604020202020204" pitchFamily="34" charset="0"/>
            </a:rPr>
            <a:t>. </a:t>
          </a:r>
        </a:p>
      </dsp:txBody>
      <dsp:txXfrm rot="-5400000">
        <a:off x="3007591" y="1332691"/>
        <a:ext cx="5303111" cy="808069"/>
      </dsp:txXfrm>
    </dsp:sp>
    <dsp:sp modelId="{BF5F46A9-6A39-45B8-A203-046829634C3D}">
      <dsp:nvSpPr>
        <dsp:cNvPr id="0" name=""/>
        <dsp:cNvSpPr/>
      </dsp:nvSpPr>
      <dsp:spPr>
        <a:xfrm>
          <a:off x="0" y="1177038"/>
          <a:ext cx="3007590" cy="1119373"/>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QUYỀN SỬ DỤNG</a:t>
          </a:r>
        </a:p>
      </dsp:txBody>
      <dsp:txXfrm>
        <a:off x="54643" y="1231681"/>
        <a:ext cx="2898304" cy="1010087"/>
      </dsp:txXfrm>
    </dsp:sp>
    <dsp:sp modelId="{71739EF0-DBEF-454E-97BD-8D3958C6D35A}">
      <dsp:nvSpPr>
        <dsp:cNvPr id="0" name=""/>
        <dsp:cNvSpPr/>
      </dsp:nvSpPr>
      <dsp:spPr>
        <a:xfrm rot="5400000">
          <a:off x="5233254" y="248236"/>
          <a:ext cx="895499" cy="5346826"/>
        </a:xfrm>
        <a:prstGeom prst="round2SameRect">
          <a:avLst/>
        </a:prstGeom>
        <a:solidFill>
          <a:schemeClr val="accent4">
            <a:lumMod val="5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b="0" kern="1200" dirty="0" err="1">
              <a:solidFill>
                <a:schemeClr val="bg1"/>
              </a:solidFill>
              <a:latin typeface="Arial" panose="020B0604020202020204" pitchFamily="34" charset="0"/>
              <a:cs typeface="Arial" panose="020B0604020202020204" pitchFamily="34" charset="0"/>
            </a:rPr>
            <a:t>Quyền</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của</a:t>
          </a:r>
          <a:r>
            <a:rPr lang="en-US" sz="1800" b="0" kern="1200" dirty="0">
              <a:solidFill>
                <a:schemeClr val="bg1"/>
              </a:solidFill>
              <a:latin typeface="Arial" panose="020B0604020202020204" pitchFamily="34" charset="0"/>
              <a:cs typeface="Arial" panose="020B0604020202020204" pitchFamily="34" charset="0"/>
            </a:rPr>
            <a:t> CSH </a:t>
          </a:r>
          <a:r>
            <a:rPr lang="en-US" sz="1800" b="0" kern="1200" dirty="0" err="1">
              <a:solidFill>
                <a:schemeClr val="bg1"/>
              </a:solidFill>
              <a:latin typeface="Arial" panose="020B0604020202020204" pitchFamily="34" charset="0"/>
              <a:cs typeface="Arial" panose="020B0604020202020204" pitchFamily="34" charset="0"/>
            </a:rPr>
            <a:t>tự</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mình</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định</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đoạt</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tài</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sản</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thông</a:t>
          </a:r>
          <a:r>
            <a:rPr lang="en-US" sz="1800" b="0" kern="1200" dirty="0">
              <a:solidFill>
                <a:schemeClr val="bg1"/>
              </a:solidFill>
              <a:latin typeface="Arial" panose="020B0604020202020204" pitchFamily="34" charset="0"/>
              <a:cs typeface="Arial" panose="020B0604020202020204" pitchFamily="34" charset="0"/>
            </a:rPr>
            <a:t> qua </a:t>
          </a:r>
          <a:r>
            <a:rPr lang="en-US" sz="1800" b="0" kern="1200" dirty="0" err="1">
              <a:solidFill>
                <a:schemeClr val="bg1"/>
              </a:solidFill>
              <a:latin typeface="Arial" panose="020B0604020202020204" pitchFamily="34" charset="0"/>
              <a:cs typeface="Arial" panose="020B0604020202020204" pitchFamily="34" charset="0"/>
            </a:rPr>
            <a:t>việc</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chuyển</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giao</a:t>
          </a:r>
          <a:r>
            <a:rPr lang="en-US" sz="1800" b="0" kern="1200" dirty="0">
              <a:solidFill>
                <a:schemeClr val="bg1"/>
              </a:solidFill>
              <a:latin typeface="Arial" panose="020B0604020202020204" pitchFamily="34" charset="0"/>
              <a:cs typeface="Arial" panose="020B0604020202020204" pitchFamily="34" charset="0"/>
            </a:rPr>
            <a:t> QSH </a:t>
          </a:r>
          <a:r>
            <a:rPr lang="en-US" sz="1800" b="0" kern="1200" dirty="0" err="1">
              <a:solidFill>
                <a:schemeClr val="bg1"/>
              </a:solidFill>
              <a:latin typeface="Arial" panose="020B0604020202020204" pitchFamily="34" charset="0"/>
              <a:cs typeface="Arial" panose="020B0604020202020204" pitchFamily="34" charset="0"/>
            </a:rPr>
            <a:t>của</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mình</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cho</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người</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khác</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hoặc</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từ</a:t>
          </a:r>
          <a:r>
            <a:rPr lang="en-US" sz="1800" b="0" kern="1200" dirty="0">
              <a:solidFill>
                <a:schemeClr val="bg1"/>
              </a:solidFill>
              <a:latin typeface="Arial" panose="020B0604020202020204" pitchFamily="34" charset="0"/>
              <a:cs typeface="Arial" panose="020B0604020202020204" pitchFamily="34" charset="0"/>
            </a:rPr>
            <a:t> </a:t>
          </a:r>
          <a:r>
            <a:rPr lang="en-US" sz="1800" b="0" kern="1200" dirty="0" err="1">
              <a:solidFill>
                <a:schemeClr val="bg1"/>
              </a:solidFill>
              <a:latin typeface="Arial" panose="020B0604020202020204" pitchFamily="34" charset="0"/>
              <a:cs typeface="Arial" panose="020B0604020202020204" pitchFamily="34" charset="0"/>
            </a:rPr>
            <a:t>bỏ</a:t>
          </a:r>
          <a:r>
            <a:rPr lang="en-US" sz="1800" b="0" kern="1200" dirty="0">
              <a:solidFill>
                <a:schemeClr val="bg1"/>
              </a:solidFill>
              <a:latin typeface="Arial" panose="020B0604020202020204" pitchFamily="34" charset="0"/>
              <a:cs typeface="Arial" panose="020B0604020202020204" pitchFamily="34" charset="0"/>
            </a:rPr>
            <a:t> QSH </a:t>
          </a:r>
          <a:r>
            <a:rPr lang="en-US" sz="1800" b="0" kern="1200" dirty="0" err="1">
              <a:solidFill>
                <a:schemeClr val="bg1"/>
              </a:solidFill>
              <a:latin typeface="Arial" panose="020B0604020202020204" pitchFamily="34" charset="0"/>
              <a:cs typeface="Arial" panose="020B0604020202020204" pitchFamily="34" charset="0"/>
            </a:rPr>
            <a:t>đó</a:t>
          </a:r>
          <a:r>
            <a:rPr lang="en-US" sz="1800" b="0" kern="1200" dirty="0">
              <a:solidFill>
                <a:schemeClr val="bg1"/>
              </a:solidFill>
              <a:latin typeface="Arial" panose="020B0604020202020204" pitchFamily="34" charset="0"/>
              <a:cs typeface="Arial" panose="020B0604020202020204" pitchFamily="34" charset="0"/>
            </a:rPr>
            <a:t>.</a:t>
          </a:r>
        </a:p>
      </dsp:txBody>
      <dsp:txXfrm rot="-5400000">
        <a:off x="3007591" y="2517615"/>
        <a:ext cx="5303111" cy="808069"/>
      </dsp:txXfrm>
    </dsp:sp>
    <dsp:sp modelId="{CF9C54BA-C650-48C2-A8AA-115A3D536401}">
      <dsp:nvSpPr>
        <dsp:cNvPr id="0" name=""/>
        <dsp:cNvSpPr/>
      </dsp:nvSpPr>
      <dsp:spPr>
        <a:xfrm>
          <a:off x="0" y="2352381"/>
          <a:ext cx="3007590" cy="1119373"/>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QUYỀN </a:t>
          </a:r>
        </a:p>
        <a:p>
          <a:pPr marL="0" lvl="0" indent="0" algn="ctr" defTabSz="1066800">
            <a:lnSpc>
              <a:spcPct val="90000"/>
            </a:lnSpc>
            <a:spcBef>
              <a:spcPct val="0"/>
            </a:spcBef>
            <a:spcAft>
              <a:spcPct val="35000"/>
            </a:spcAft>
            <a:buNone/>
          </a:pPr>
          <a:r>
            <a:rPr lang="en-US" sz="2400" b="1" kern="1200" dirty="0">
              <a:latin typeface="Arial" panose="020B0604020202020204" pitchFamily="34" charset="0"/>
              <a:cs typeface="Arial" panose="020B0604020202020204" pitchFamily="34" charset="0"/>
            </a:rPr>
            <a:t>ĐỊNH ĐOẠT</a:t>
          </a:r>
        </a:p>
      </dsp:txBody>
      <dsp:txXfrm>
        <a:off x="54643" y="2407024"/>
        <a:ext cx="2898304" cy="10100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D53A9-E517-4D37-B2FD-A35BF6247977}">
      <dsp:nvSpPr>
        <dsp:cNvPr id="0" name=""/>
        <dsp:cNvSpPr/>
      </dsp:nvSpPr>
      <dsp:spPr>
        <a:xfrm rot="21010482">
          <a:off x="1238" y="630229"/>
          <a:ext cx="2984524" cy="1939941"/>
        </a:xfrm>
        <a:prstGeom prst="round2Same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45720" rIns="137160"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Định</a:t>
          </a:r>
          <a:r>
            <a:rPr lang="en-US" sz="3600" kern="1200" dirty="0"/>
            <a:t> </a:t>
          </a:r>
          <a:r>
            <a:rPr lang="en-US" sz="3600" kern="1200" dirty="0" err="1"/>
            <a:t>đoạt</a:t>
          </a:r>
          <a:r>
            <a:rPr lang="en-US" sz="3600" kern="1200" dirty="0"/>
            <a:t> </a:t>
          </a:r>
          <a:r>
            <a:rPr lang="en-US" sz="3600" kern="1200" dirty="0" err="1"/>
            <a:t>về</a:t>
          </a:r>
          <a:r>
            <a:rPr lang="en-US" sz="3600" kern="1200" dirty="0"/>
            <a:t> </a:t>
          </a:r>
          <a:r>
            <a:rPr lang="en-US" sz="3600" kern="1200" dirty="0" err="1"/>
            <a:t>số</a:t>
          </a:r>
          <a:r>
            <a:rPr lang="en-US" sz="3600" kern="1200" dirty="0"/>
            <a:t> </a:t>
          </a:r>
          <a:r>
            <a:rPr lang="en-US" sz="3600" kern="1200" dirty="0" err="1"/>
            <a:t>phận</a:t>
          </a:r>
          <a:r>
            <a:rPr lang="en-US" sz="3600" kern="1200" dirty="0"/>
            <a:t> </a:t>
          </a:r>
          <a:r>
            <a:rPr lang="en-US" sz="3600" kern="1200" dirty="0" err="1"/>
            <a:t>thực</a:t>
          </a:r>
          <a:r>
            <a:rPr lang="en-US" sz="3600" kern="1200" dirty="0"/>
            <a:t> </a:t>
          </a:r>
          <a:r>
            <a:rPr lang="en-US" sz="3600" kern="1200" dirty="0" err="1"/>
            <a:t>tế</a:t>
          </a:r>
          <a:r>
            <a:rPr lang="en-US" sz="3600" kern="1200" dirty="0"/>
            <a:t> </a:t>
          </a:r>
        </a:p>
      </dsp:txBody>
      <dsp:txXfrm>
        <a:off x="104018" y="724235"/>
        <a:ext cx="2795124" cy="1845241"/>
      </dsp:txXfrm>
    </dsp:sp>
    <dsp:sp modelId="{CCFD6A71-FA1F-4D89-99D3-DCEA91FA9493}">
      <dsp:nvSpPr>
        <dsp:cNvPr id="0" name=""/>
        <dsp:cNvSpPr/>
      </dsp:nvSpPr>
      <dsp:spPr>
        <a:xfrm rot="599975">
          <a:off x="3643636" y="630229"/>
          <a:ext cx="2984524" cy="1939941"/>
        </a:xfrm>
        <a:prstGeom prst="round2Same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45720" rIns="137160" bIns="45720" numCol="1" spcCol="1270" anchor="ctr" anchorCtr="0">
          <a:noAutofit/>
        </a:bodyPr>
        <a:lstStyle/>
        <a:p>
          <a:pPr marL="0" lvl="0" indent="0" algn="ctr" defTabSz="1600200">
            <a:lnSpc>
              <a:spcPct val="90000"/>
            </a:lnSpc>
            <a:spcBef>
              <a:spcPct val="0"/>
            </a:spcBef>
            <a:spcAft>
              <a:spcPct val="35000"/>
            </a:spcAft>
            <a:buNone/>
          </a:pPr>
          <a:r>
            <a:rPr lang="en-US" sz="3600" kern="1200" dirty="0" err="1"/>
            <a:t>Định</a:t>
          </a:r>
          <a:r>
            <a:rPr lang="en-US" sz="3600" kern="1200" dirty="0"/>
            <a:t> </a:t>
          </a:r>
          <a:r>
            <a:rPr lang="en-US" sz="3600" kern="1200" dirty="0" err="1"/>
            <a:t>đoạt</a:t>
          </a:r>
          <a:r>
            <a:rPr lang="en-US" sz="3600" kern="1200" dirty="0"/>
            <a:t> </a:t>
          </a:r>
          <a:r>
            <a:rPr lang="en-US" sz="3600" kern="1200" dirty="0" err="1"/>
            <a:t>về</a:t>
          </a:r>
          <a:r>
            <a:rPr lang="en-US" sz="3600" kern="1200" dirty="0"/>
            <a:t> </a:t>
          </a:r>
          <a:r>
            <a:rPr lang="en-US" sz="3600" kern="1200" dirty="0" err="1"/>
            <a:t>số</a:t>
          </a:r>
          <a:r>
            <a:rPr lang="en-US" sz="3600" kern="1200" dirty="0"/>
            <a:t> </a:t>
          </a:r>
          <a:r>
            <a:rPr lang="en-US" sz="3600" kern="1200" dirty="0" err="1"/>
            <a:t>phận</a:t>
          </a:r>
          <a:r>
            <a:rPr lang="en-US" sz="3600" kern="1200" dirty="0"/>
            <a:t> </a:t>
          </a:r>
          <a:r>
            <a:rPr lang="en-US" sz="3600" kern="1200" dirty="0" err="1"/>
            <a:t>pháp</a:t>
          </a:r>
          <a:r>
            <a:rPr lang="en-US" sz="3600" kern="1200" dirty="0"/>
            <a:t> </a:t>
          </a:r>
          <a:r>
            <a:rPr lang="en-US" sz="3600" kern="1200" dirty="0" err="1"/>
            <a:t>lý</a:t>
          </a:r>
          <a:endParaRPr lang="en-US" sz="3600" kern="1200" dirty="0"/>
        </a:p>
      </dsp:txBody>
      <dsp:txXfrm>
        <a:off x="3730114" y="724210"/>
        <a:ext cx="2795124" cy="1845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02C6-413D-4C30-B862-2CFB42EB0BF7}">
      <dsp:nvSpPr>
        <dsp:cNvPr id="0" name=""/>
        <dsp:cNvSpPr/>
      </dsp:nvSpPr>
      <dsp:spPr>
        <a:xfrm rot="5400000">
          <a:off x="4431872" y="-1624669"/>
          <a:ext cx="1182637" cy="4727709"/>
        </a:xfrm>
        <a:prstGeom prst="round2SameRect">
          <a:avLst/>
        </a:prstGeom>
        <a:solidFill>
          <a:schemeClr val="accent4">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Cá</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nhân</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Có</a:t>
          </a:r>
          <a:r>
            <a:rPr lang="en-US" sz="1800" kern="1200" dirty="0">
              <a:latin typeface="Arial" panose="020B0604020202020204" pitchFamily="34" charset="0"/>
              <a:cs typeface="Arial" panose="020B0604020202020204" pitchFamily="34" charset="0"/>
            </a:rPr>
            <a:t> di </a:t>
          </a:r>
          <a:r>
            <a:rPr lang="en-US" sz="1800" kern="1200" dirty="0" err="1">
              <a:latin typeface="Arial" panose="020B0604020202020204" pitchFamily="34" charset="0"/>
              <a:cs typeface="Arial" panose="020B0604020202020204" pitchFamily="34" charset="0"/>
            </a:rPr>
            <a:t>chúc</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phải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đủ</a:t>
          </a:r>
          <a:r>
            <a:rPr lang="en-US" sz="1800" kern="1200" dirty="0">
              <a:latin typeface="Arial" panose="020B0604020202020204" pitchFamily="34" charset="0"/>
              <a:cs typeface="Arial" panose="020B0604020202020204" pitchFamily="34" charset="0"/>
            </a:rPr>
            <a:t> 18 </a:t>
          </a:r>
          <a:r>
            <a:rPr lang="en-US" sz="1800" kern="1200" dirty="0" err="1">
              <a:latin typeface="Arial" panose="020B0604020202020204" pitchFamily="34" charset="0"/>
              <a:cs typeface="Arial" panose="020B0604020202020204" pitchFamily="34" charset="0"/>
            </a:rPr>
            <a:t>tuổi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trở</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lên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hoặc</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từ</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đủ</a:t>
          </a:r>
          <a:r>
            <a:rPr lang="en-US" sz="1800" kern="1200" dirty="0">
              <a:latin typeface="Arial" panose="020B0604020202020204" pitchFamily="34" charset="0"/>
              <a:cs typeface="Arial" panose="020B0604020202020204" pitchFamily="34" charset="0"/>
            </a:rPr>
            <a:t> 15 – </a:t>
          </a:r>
          <a:r>
            <a:rPr lang="en-US" sz="1800" kern="1200" dirty="0" err="1">
              <a:latin typeface="Arial" panose="020B0604020202020204" pitchFamily="34" charset="0"/>
              <a:cs typeface="Arial" panose="020B0604020202020204" pitchFamily="34" charset="0"/>
            </a:rPr>
            <a:t>dưới</a:t>
          </a:r>
          <a:r>
            <a:rPr lang="en-US" sz="1800" kern="1200" dirty="0">
              <a:latin typeface="Arial" panose="020B0604020202020204" pitchFamily="34" charset="0"/>
              <a:cs typeface="Arial" panose="020B0604020202020204" pitchFamily="34" charset="0"/>
            </a:rPr>
            <a:t> 18t </a:t>
          </a:r>
          <a:r>
            <a:rPr lang="en-US" sz="1800" kern="1200" dirty="0" err="1">
              <a:latin typeface="Arial" panose="020B0604020202020204" pitchFamily="34" charset="0"/>
              <a:cs typeface="Arial" panose="020B0604020202020204" pitchFamily="34" charset="0"/>
            </a:rPr>
            <a:t>nếu</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cha,mẹ</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người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giám</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hộ</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đồng</a:t>
          </a:r>
          <a:r>
            <a:rPr lang="en-US" sz="1800" kern="1200" dirty="0">
              <a:latin typeface="Arial" panose="020B0604020202020204" pitchFamily="34" charset="0"/>
              <a:cs typeface="Arial" panose="020B0604020202020204" pitchFamily="34" charset="0"/>
            </a:rPr>
            <a:t> ý </a:t>
          </a:r>
        </a:p>
      </dsp:txBody>
      <dsp:txXfrm rot="-5400000">
        <a:off x="2659336" y="205599"/>
        <a:ext cx="4669977" cy="1067173"/>
      </dsp:txXfrm>
    </dsp:sp>
    <dsp:sp modelId="{DD4F2626-81A1-4745-8666-2610C86FF31B}">
      <dsp:nvSpPr>
        <dsp:cNvPr id="0" name=""/>
        <dsp:cNvSpPr/>
      </dsp:nvSpPr>
      <dsp:spPr>
        <a:xfrm>
          <a:off x="0" y="36"/>
          <a:ext cx="2659336" cy="1478296"/>
        </a:xfrm>
        <a:prstGeom prst="roundRect">
          <a:avLst/>
        </a:prstGeom>
        <a:solidFill>
          <a:srgbClr val="FFB01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00000"/>
            </a:lnSpc>
            <a:spcBef>
              <a:spcPct val="0"/>
            </a:spcBef>
            <a:spcAft>
              <a:spcPct val="35000"/>
            </a:spcAft>
            <a:buNone/>
          </a:pPr>
          <a:r>
            <a:rPr lang="en-US" sz="2000" kern="1200" dirty="0" err="1">
              <a:latin typeface="Arial" panose="020B0604020202020204" pitchFamily="34" charset="0"/>
              <a:cs typeface="Arial" panose="020B0604020202020204" pitchFamily="34" charset="0"/>
            </a:rPr>
            <a:t>Người</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để</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lại</a:t>
          </a:r>
          <a:r>
            <a:rPr lang="en-US" sz="2000" kern="1200" dirty="0">
              <a:latin typeface="Arial" panose="020B0604020202020204" pitchFamily="34" charset="0"/>
              <a:cs typeface="Arial" panose="020B0604020202020204" pitchFamily="34" charset="0"/>
            </a:rPr>
            <a:t> </a:t>
          </a:r>
          <a:r>
            <a:rPr lang="vi-VN" altLang="en-US" sz="2000" kern="1200" dirty="0">
              <a:latin typeface="Arial" panose="020B0604020202020204" pitchFamily="34" charset="0"/>
              <a:cs typeface="Arial" panose="020B0604020202020204" pitchFamily="34" charset="0"/>
            </a:rPr>
            <a:t>di sản</a:t>
          </a:r>
        </a:p>
      </dsp:txBody>
      <dsp:txXfrm>
        <a:off x="72164" y="72200"/>
        <a:ext cx="2515008" cy="1333968"/>
      </dsp:txXfrm>
    </dsp:sp>
    <dsp:sp modelId="{A3B48FD9-47D4-4C95-AA4C-926BA7E6B1D7}">
      <dsp:nvSpPr>
        <dsp:cNvPr id="0" name=""/>
        <dsp:cNvSpPr/>
      </dsp:nvSpPr>
      <dsp:spPr>
        <a:xfrm rot="5400000">
          <a:off x="4431872" y="-72458"/>
          <a:ext cx="1182637" cy="4727709"/>
        </a:xfrm>
        <a:prstGeom prst="round2SameRect">
          <a:avLst/>
        </a:prstGeom>
        <a:solidFill>
          <a:schemeClr val="accent5">
            <a:lumMod val="40000"/>
            <a:lumOff val="6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Cá</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nhân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phải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còn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sống</a:t>
          </a: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thành</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thai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còn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sống</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vào</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thời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điểm</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mở</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thừa</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kế</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Tổ</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chức</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còn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tồn</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tại</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err="1">
              <a:latin typeface="Arial" panose="020B0604020202020204" pitchFamily="34" charset="0"/>
              <a:cs typeface="Arial" panose="020B0604020202020204" pitchFamily="34" charset="0"/>
            </a:rPr>
            <a:t>Nhà</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nước</a:t>
          </a:r>
          <a:endParaRPr lang="en-US" sz="1800" kern="1200" dirty="0">
            <a:latin typeface="Arial" panose="020B0604020202020204" pitchFamily="34" charset="0"/>
            <a:cs typeface="Arial" panose="020B0604020202020204" pitchFamily="34" charset="0"/>
          </a:endParaRPr>
        </a:p>
      </dsp:txBody>
      <dsp:txXfrm rot="-5400000">
        <a:off x="2659336" y="1757810"/>
        <a:ext cx="4669977" cy="1067173"/>
      </dsp:txXfrm>
    </dsp:sp>
    <dsp:sp modelId="{DB64BB3D-489C-4723-83D6-BC354295A06A}">
      <dsp:nvSpPr>
        <dsp:cNvPr id="0" name=""/>
        <dsp:cNvSpPr/>
      </dsp:nvSpPr>
      <dsp:spPr>
        <a:xfrm>
          <a:off x="0" y="1542107"/>
          <a:ext cx="2659336" cy="1478296"/>
        </a:xfrm>
        <a:prstGeom prst="roundRect">
          <a:avLst/>
        </a:prstGeom>
        <a:solidFill>
          <a:srgbClr val="00589A"/>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Arial" panose="020B0604020202020204" pitchFamily="34" charset="0"/>
              <a:cs typeface="Arial" panose="020B0604020202020204" pitchFamily="34" charset="0"/>
            </a:rPr>
            <a:t>Người</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thừa</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kế</a:t>
          </a:r>
          <a:endParaRPr lang="en-US" sz="2000" kern="1200" dirty="0">
            <a:latin typeface="Arial" panose="020B0604020202020204" pitchFamily="34" charset="0"/>
            <a:cs typeface="Arial" panose="020B0604020202020204" pitchFamily="34" charset="0"/>
          </a:endParaRPr>
        </a:p>
      </dsp:txBody>
      <dsp:txXfrm>
        <a:off x="72164" y="1614271"/>
        <a:ext cx="2515008" cy="13339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TabbedArc+Icon#1">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rotPath" val="alongPath"/>
                  <dgm:param type="stAng" val="-40"/>
                  <dgm:param type="spanAng" val="80"/>
                </dgm:alg>
              </dgm:if>
              <dgm:else name="Name8">
                <dgm:alg type="cycle">
                  <dgm:param type="rotPath" val="alongPath"/>
                  <dgm:param type="stAng" val="40"/>
                  <dgm:param type="spanAng" val="-80"/>
                </dgm:alg>
              </dgm:else>
            </dgm:choose>
          </dgm:if>
          <dgm:else name="Name9">
            <dgm:choose name="Name10">
              <dgm:if name="Name11" func="var" arg="dir" op="equ" val="norm">
                <dgm:alg type="cycle">
                  <dgm:param type="rotPath" val="alongPath"/>
                  <dgm:param type="stAng" val="-60"/>
                  <dgm:param type="spanAng" val="120"/>
                </dgm:alg>
              </dgm:if>
              <dgm:else name="Name12">
                <dgm:alg type="cycle">
                  <dgm:param type="rotPath" val="alongPath"/>
                  <dgm:param type="stAng" val="60"/>
                  <dgm:param type="spanAng" val="-120"/>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r>
              <a:rPr lang="en-US"/>
              <a:t>Click to edit Master title style</a:t>
            </a:r>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r>
              <a:rPr lang="en-US"/>
              <a:t>Click to edit Master subtitle style</a:t>
            </a:r>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r>
              <a:rPr lang="en-US"/>
              <a:t>Click to edit Master title style</a:t>
            </a:r>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r>
              <a:rPr lang="en-US"/>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r>
              <a:rPr lang="en-US"/>
              <a:t>Click to edit Master subtitle style</a:t>
            </a:r>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62"/>
        <p:cNvGrpSpPr/>
        <p:nvPr/>
      </p:nvGrpSpPr>
      <p:grpSpPr>
        <a:xfrm>
          <a:off x="0" y="0"/>
          <a:ext cx="0" cy="0"/>
          <a:chOff x="0" y="0"/>
          <a:chExt cx="0" cy="0"/>
        </a:xfrm>
      </p:grpSpPr>
      <p:sp>
        <p:nvSpPr>
          <p:cNvPr id="63" name="Google Shape;63;p12"/>
          <p:cNvSpPr/>
          <p:nvPr/>
        </p:nvSpPr>
        <p:spPr>
          <a:xfrm rot="10800000" flipH="1">
            <a:off x="-25" y="1289850"/>
            <a:ext cx="9144000" cy="385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2" descr="marc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2"/>
          <p:cNvSpPr txBox="1">
            <a:spLocks noGrp="1"/>
          </p:cNvSpPr>
          <p:nvPr>
            <p:ph type="sldNum" idx="12"/>
          </p:nvPr>
        </p:nvSpPr>
        <p:spPr>
          <a:xfrm>
            <a:off x="8531356" y="68433"/>
            <a:ext cx="548700" cy="671400"/>
          </a:xfrm>
          <a:prstGeom prst="rect">
            <a:avLst/>
          </a:prstGeom>
        </p:spPr>
        <p:txBody>
          <a:bodyPr spcFirstLastPara="1" wrap="square" lIns="91425" tIns="91425" rIns="91425" bIns="91425" anchor="b"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3118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EF04-6424-4B70-94D1-FC932CBBDD9B}" type="datetimeFigureOut">
              <a:rPr lang="en-US" noProof="0" smtClean="0"/>
              <a:t>4/5/2024</a:t>
            </a:fld>
            <a:endParaRPr lang="en-US" noProof="0" dirty="0"/>
          </a:p>
        </p:txBody>
      </p:sp>
      <p:sp>
        <p:nvSpPr>
          <p:cNvPr id="3" name="Footer Placeholder 2"/>
          <p:cNvSpPr>
            <a:spLocks noGrp="1"/>
          </p:cNvSpPr>
          <p:nvPr>
            <p:ph type="ftr" sz="quarter" idx="11"/>
          </p:nvPr>
        </p:nvSpPr>
        <p:spPr/>
        <p:txBody>
          <a:bodyPr/>
          <a:lstStyle/>
          <a:p>
            <a:r>
              <a:rPr lang="en-US" noProof="0" dirty="0"/>
              <a:t>Add a footer </a:t>
            </a:r>
          </a:p>
        </p:txBody>
      </p:sp>
      <p:sp>
        <p:nvSpPr>
          <p:cNvPr id="4" name="Slide Number Placeholder 3"/>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1536376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8700" y="514350"/>
            <a:ext cx="7200900" cy="1114425"/>
          </a:xfrm>
        </p:spPr>
        <p:txBody>
          <a:bodyPr>
            <a:normAutofit/>
          </a:bodyPr>
          <a:lstStyle>
            <a:lvl1pPr>
              <a:defRPr sz="36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E6D5B1CF-D976-F747-B74A-CE35D70AD9F0}" type="datetime1">
              <a:rPr lang="en-US" noProof="0" smtClean="0"/>
              <a:t>4/5/2024</a:t>
            </a:fld>
            <a:endParaRPr lang="en-US" noProof="0" dirty="0"/>
          </a:p>
        </p:txBody>
      </p:sp>
      <p:sp>
        <p:nvSpPr>
          <p:cNvPr id="8" name="Footer Placeholder 7"/>
          <p:cNvSpPr>
            <a:spLocks noGrp="1"/>
          </p:cNvSpPr>
          <p:nvPr>
            <p:ph type="ftr" sz="quarter" idx="11"/>
          </p:nvPr>
        </p:nvSpPr>
        <p:spPr/>
        <p:txBody>
          <a:bodyPr/>
          <a:lstStyle/>
          <a:p>
            <a:r>
              <a:rPr lang="en-US" noProof="0" dirty="0"/>
              <a:t>Add a footer </a:t>
            </a:r>
          </a:p>
        </p:txBody>
      </p:sp>
      <p:sp>
        <p:nvSpPr>
          <p:cNvPr id="9" name="Slide Number Placeholder 8"/>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11" name="L-Shape 10">
            <a:extLst>
              <a:ext uri="{FF2B5EF4-FFF2-40B4-BE49-F238E27FC236}">
                <a16:creationId xmlns:a16="http://schemas.microsoft.com/office/drawing/2014/main" id="{91236E78-C797-4C31-BA0C-DB193BAF6D2D}"/>
              </a:ext>
            </a:extLst>
          </p:cNvPr>
          <p:cNvSpPr/>
          <p:nvPr userDrawn="1"/>
        </p:nvSpPr>
        <p:spPr>
          <a:xfrm rot="10800000" flipV="1">
            <a:off x="6293741" y="1404768"/>
            <a:ext cx="2079000" cy="3118873"/>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noProof="0" dirty="0"/>
          </a:p>
        </p:txBody>
      </p:sp>
      <p:sp>
        <p:nvSpPr>
          <p:cNvPr id="10" name="L-Shape 9">
            <a:extLst>
              <a:ext uri="{FF2B5EF4-FFF2-40B4-BE49-F238E27FC236}">
                <a16:creationId xmlns:a16="http://schemas.microsoft.com/office/drawing/2014/main" id="{BFA658F0-F295-40A9-8BA8-1F6CBDFBBE09}"/>
              </a:ext>
            </a:extLst>
          </p:cNvPr>
          <p:cNvSpPr/>
          <p:nvPr userDrawn="1"/>
        </p:nvSpPr>
        <p:spPr>
          <a:xfrm flipH="1">
            <a:off x="6114726" y="1314246"/>
            <a:ext cx="2364232" cy="3306367"/>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noProof="0" dirty="0"/>
          </a:p>
        </p:txBody>
      </p:sp>
    </p:spTree>
    <p:extLst>
      <p:ext uri="{BB962C8B-B14F-4D97-AF65-F5344CB8AC3E}">
        <p14:creationId xmlns:p14="http://schemas.microsoft.com/office/powerpoint/2010/main" val="1626143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769EC83-58DB-4A39-8B54-8A8881C9EDAF}"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C70B8D-B121-4317-8270-C3218F982A96}" type="slidenum">
              <a:rPr lang="en-US"/>
              <a:t>‹#›</a:t>
            </a:fld>
            <a:endParaRPr lang="en-US"/>
          </a:p>
        </p:txBody>
      </p:sp>
    </p:spTree>
    <p:extLst>
      <p:ext uri="{BB962C8B-B14F-4D97-AF65-F5344CB8AC3E}">
        <p14:creationId xmlns:p14="http://schemas.microsoft.com/office/powerpoint/2010/main" val="2077117968"/>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0898786-E825-44E3-A129-6771B0C1099C}" type="datetimeFigureOut">
              <a:rPr lang="en-US"/>
              <a:t>4/5/2024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F850D34-E350-4E3B-B62A-DBBF617FD736}" type="slidenum">
              <a:rPr lang="en-US"/>
              <a:t>‹#›</a:t>
            </a:fld>
            <a:endParaRPr lang="en-US"/>
          </a:p>
        </p:txBody>
      </p:sp>
    </p:spTree>
    <p:extLst>
      <p:ext uri="{BB962C8B-B14F-4D97-AF65-F5344CB8AC3E}">
        <p14:creationId xmlns:p14="http://schemas.microsoft.com/office/powerpoint/2010/main" val="1675509270"/>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3">
  <p:cSld name="Two Sides 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extLst>
      <p:ext uri="{BB962C8B-B14F-4D97-AF65-F5344CB8AC3E}">
        <p14:creationId xmlns:p14="http://schemas.microsoft.com/office/powerpoint/2010/main" val="169432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r>
              <a:rPr lang="en-US"/>
              <a:t>Click to edit Master title style</a:t>
            </a:r>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r>
              <a:rPr lang="en-US"/>
              <a:t>Click to edit Master subtitle style</a:t>
            </a:r>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r>
              <a:rPr lang="en-US"/>
              <a:t>Click to edit Master title style</a:t>
            </a:r>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r>
              <a:rPr lang="en-US"/>
              <a:t>Click to edit Master title style</a:t>
            </a:r>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r>
              <a:rPr lang="en-US"/>
              <a:t>Click to edit Master subtitle style</a:t>
            </a:r>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t>Click to edit Master title style</a:t>
            </a:r>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pPr lvl="0"/>
            <a:r>
              <a:rPr lang="en-US"/>
              <a:t>Click to edit Master text styles</a:t>
            </a: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r>
              <a:rPr lang="en-US"/>
              <a:t>Click to edit Master subtitle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8" r:id="rId6"/>
    <p:sldLayoutId id="2147483660" r:id="rId7"/>
    <p:sldLayoutId id="2147483663" r:id="rId8"/>
    <p:sldLayoutId id="2147483664" r:id="rId9"/>
    <p:sldLayoutId id="2147483667" r:id="rId10"/>
    <p:sldLayoutId id="2147483668" r:id="rId11"/>
    <p:sldLayoutId id="2147483671" r:id="rId12"/>
    <p:sldLayoutId id="2147483690" r:id="rId13"/>
    <p:sldLayoutId id="2147483692" r:id="rId14"/>
    <p:sldLayoutId id="2147483693" r:id="rId15"/>
    <p:sldLayoutId id="2147483694" r:id="rId16"/>
    <p:sldLayoutId id="2147483695" r:id="rId17"/>
    <p:sldLayoutId id="2147483696" r:id="rId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752600" y="1515700"/>
            <a:ext cx="7204525" cy="8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latin typeface="+mn-lt"/>
                <a:ea typeface="Calibri" panose="020F0502020204030204" pitchFamily="34" charset="0"/>
                <a:cs typeface="Calibri" panose="020F0502020204030204" pitchFamily="34" charset="0"/>
                <a:sym typeface="Arial Black"/>
              </a:rPr>
              <a:t>PHÁP LUẬT ĐẠI CƯƠNG</a:t>
            </a:r>
            <a:endParaRPr b="1" dirty="0">
              <a:latin typeface="+mn-lt"/>
              <a:ea typeface="Calibri" panose="020F0502020204030204" pitchFamily="34" charset="0"/>
              <a:cs typeface="Calibri" panose="020F0502020204030204" pitchFamily="34" charset="0"/>
            </a:endParaRPr>
          </a:p>
        </p:txBody>
      </p:sp>
      <p:sp>
        <p:nvSpPr>
          <p:cNvPr id="287" name="Google Shape;287;p42"/>
          <p:cNvSpPr txBox="1">
            <a:spLocks noGrp="1"/>
          </p:cNvSpPr>
          <p:nvPr>
            <p:ph type="subTitle" idx="1"/>
          </p:nvPr>
        </p:nvSpPr>
        <p:spPr>
          <a:xfrm>
            <a:off x="4664834" y="2502690"/>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vi-VN" b="1" dirty="0">
                <a:latin typeface="+mn-lt"/>
                <a:ea typeface="Calibri" panose="020F0502020204030204" pitchFamily="34" charset="0"/>
                <a:cs typeface="Calibri" panose="020F0502020204030204" pitchFamily="34" charset="0"/>
              </a:rPr>
              <a:t>ThS. Hoàng Thanh Tú</a:t>
            </a:r>
            <a:endParaRPr b="1" dirty="0">
              <a:latin typeface="+mn-lt"/>
              <a:ea typeface="Calibri" panose="020F0502020204030204" pitchFamily="34" charset="0"/>
              <a:cs typeface="Calibri" panose="020F0502020204030204" pitchFamily="34" charset="0"/>
            </a:endParaRPr>
          </a:p>
        </p:txBody>
      </p:sp>
      <p:sp>
        <p:nvSpPr>
          <p:cNvPr id="288" name="Google Shape;288;p42"/>
          <p:cNvSpPr txBox="1">
            <a:spLocks noGrp="1"/>
          </p:cNvSpPr>
          <p:nvPr>
            <p:ph type="subTitle" idx="2"/>
          </p:nvPr>
        </p:nvSpPr>
        <p:spPr>
          <a:xfrm>
            <a:off x="4786745" y="2789766"/>
            <a:ext cx="4170380" cy="41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vi-VN" sz="1400" dirty="0">
                <a:latin typeface="+mn-lt"/>
                <a:ea typeface="Calibri" panose="020F0502020204030204" pitchFamily="34" charset="0"/>
                <a:cs typeface="Calibri" panose="020F0502020204030204" pitchFamily="34" charset="0"/>
              </a:rPr>
              <a:t>Trường Đại học Khoa học tự nhiên, ĐHQG-HCM</a:t>
            </a:r>
            <a:endParaRPr sz="1400" dirty="0">
              <a:latin typeface="+mn-lt"/>
              <a:ea typeface="Calibri" panose="020F0502020204030204" pitchFamily="34" charset="0"/>
              <a:cs typeface="Calibri" panose="020F0502020204030204" pitchFamily="34" charset="0"/>
            </a:endParaRPr>
          </a:p>
        </p:txBody>
      </p:sp>
      <p:pic>
        <p:nvPicPr>
          <p:cNvPr id="3" name="Picture 2" descr="A blue letter on a black background&#10;&#10;Description automatically generated">
            <a:extLst>
              <a:ext uri="{FF2B5EF4-FFF2-40B4-BE49-F238E27FC236}">
                <a16:creationId xmlns:a16="http://schemas.microsoft.com/office/drawing/2014/main" id="{3E99DF8F-9224-06A1-F760-13E9FD1BA40C}"/>
              </a:ext>
            </a:extLst>
          </p:cNvPr>
          <p:cNvPicPr>
            <a:picLocks noChangeAspect="1"/>
          </p:cNvPicPr>
          <p:nvPr/>
        </p:nvPicPr>
        <p:blipFill>
          <a:blip r:embed="rId3">
            <a:biLevel thresh="25000"/>
          </a:blip>
          <a:stretch>
            <a:fillRect/>
          </a:stretch>
        </p:blipFill>
        <p:spPr>
          <a:xfrm>
            <a:off x="7308595" y="4424670"/>
            <a:ext cx="1600039" cy="2797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548B-6891-54F4-3A17-D8F38ECA23FE}"/>
              </a:ext>
            </a:extLst>
          </p:cNvPr>
          <p:cNvSpPr>
            <a:spLocks noGrp="1"/>
          </p:cNvSpPr>
          <p:nvPr>
            <p:ph type="title"/>
          </p:nvPr>
        </p:nvSpPr>
        <p:spPr>
          <a:xfrm>
            <a:off x="435115" y="2571750"/>
            <a:ext cx="6048811" cy="841800"/>
          </a:xfrm>
        </p:spPr>
        <p:txBody>
          <a:bodyPr/>
          <a:lstStyle/>
          <a:p>
            <a:r>
              <a:rPr lang="en-US" sz="3600" b="1" dirty="0">
                <a:ln w="0"/>
                <a:solidFill>
                  <a:schemeClr val="bg2">
                    <a:lumMod val="20000"/>
                    <a:lumOff val="8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MỘT SỐ NỘI DUNG CƠ BẢN CỦA LUẬT DÂN SỰ</a:t>
            </a:r>
            <a:endParaRPr lang="en-US" sz="3600" b="1" dirty="0">
              <a:solidFill>
                <a:schemeClr val="bg2">
                  <a:lumMod val="20000"/>
                  <a:lumOff val="80000"/>
                </a:schemeClr>
              </a:solidFill>
              <a:latin typeface="+mj-lt"/>
            </a:endParaRPr>
          </a:p>
        </p:txBody>
      </p:sp>
    </p:spTree>
    <p:extLst>
      <p:ext uri="{BB962C8B-B14F-4D97-AF65-F5344CB8AC3E}">
        <p14:creationId xmlns:p14="http://schemas.microsoft.com/office/powerpoint/2010/main" val="349845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CD11541-0B5C-73E4-1D47-9BFBAD49D632}"/>
              </a:ext>
            </a:extLst>
          </p:cNvPr>
          <p:cNvSpPr txBox="1">
            <a:spLocks noChangeArrowheads="1"/>
          </p:cNvSpPr>
          <p:nvPr/>
        </p:nvSpPr>
        <p:spPr bwMode="auto">
          <a:xfrm>
            <a:off x="0" y="1531465"/>
            <a:ext cx="9144000" cy="1040285"/>
          </a:xfrm>
          <a:prstGeom prst="rect">
            <a:avLst/>
          </a:prstGeom>
          <a:solidFill>
            <a:schemeClr val="accent1"/>
          </a:solidFill>
          <a:ln>
            <a:noFill/>
          </a:ln>
        </p:spPr>
        <p:txBody>
          <a:bodyPr wrap="squar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dirty="0">
                <a:solidFill>
                  <a:schemeClr val="bg1"/>
                </a:solidFill>
                <a:effectLst>
                  <a:outerShdw blurRad="38100" dist="38100" dir="2700000" algn="tl">
                    <a:srgbClr val="000000">
                      <a:alpha val="43137"/>
                    </a:srgbClr>
                  </a:outerShdw>
                </a:effectLst>
              </a:rPr>
              <a:t>2. TÀI SẢN, QUYỀN SỞ HỮU </a:t>
            </a:r>
          </a:p>
          <a:p>
            <a:pPr algn="ctr">
              <a:buNone/>
            </a:pPr>
            <a:r>
              <a:rPr lang="en-US" sz="2800" dirty="0">
                <a:solidFill>
                  <a:schemeClr val="bg1"/>
                </a:solidFill>
                <a:effectLst>
                  <a:outerShdw blurRad="38100" dist="38100" dir="2700000" algn="tl">
                    <a:srgbClr val="000000">
                      <a:alpha val="43137"/>
                    </a:srgbClr>
                  </a:outerShdw>
                </a:effectLst>
              </a:rPr>
              <a:t>VÀ QUYỀN KHÁC ĐỐI VỚI TÀI SẢN</a:t>
            </a:r>
          </a:p>
        </p:txBody>
      </p:sp>
    </p:spTree>
    <p:extLst>
      <p:ext uri="{BB962C8B-B14F-4D97-AF65-F5344CB8AC3E}">
        <p14:creationId xmlns:p14="http://schemas.microsoft.com/office/powerpoint/2010/main" val="131079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6886CF-5D21-DC69-0A7F-387413B4304F}"/>
              </a:ext>
            </a:extLst>
          </p:cNvPr>
          <p:cNvSpPr>
            <a:spLocks noGrp="1"/>
          </p:cNvSpPr>
          <p:nvPr>
            <p:ph type="title" idx="4294967295"/>
          </p:nvPr>
        </p:nvSpPr>
        <p:spPr>
          <a:xfrm>
            <a:off x="221226" y="0"/>
            <a:ext cx="8461375" cy="573088"/>
          </a:xfrm>
        </p:spPr>
        <p:txBody>
          <a:bodyPr/>
          <a:lstStyle/>
          <a:p>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2.1.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Tài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sản</a:t>
            </a:r>
            <a:b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b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2.1.1.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Khái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niệm</a:t>
            </a:r>
            <a:br>
              <a:rPr lang="en-US" sz="2000" b="1" dirty="0">
                <a:solidFill>
                  <a:srgbClr val="FF0000"/>
                </a:solidFill>
                <a:effectLst>
                  <a:outerShdw blurRad="38100" dist="38100" dir="2700000" algn="tl">
                    <a:srgbClr val="000000">
                      <a:alpha val="43137"/>
                    </a:srgbClr>
                  </a:outerShdw>
                </a:effectLst>
                <a:latin typeface="+mj-lt"/>
              </a:rPr>
            </a:br>
            <a:endParaRPr lang="en-US" sz="2000" dirty="0">
              <a:solidFill>
                <a:srgbClr val="FF0000"/>
              </a:solidFill>
              <a:effectLst>
                <a:outerShdw blurRad="38100" dist="38100" dir="2700000" algn="tl">
                  <a:srgbClr val="000000">
                    <a:alpha val="43137"/>
                  </a:srgbClr>
                </a:outerShdw>
              </a:effectLst>
              <a:latin typeface="+mj-lt"/>
            </a:endParaRPr>
          </a:p>
        </p:txBody>
      </p:sp>
      <p:graphicFrame>
        <p:nvGraphicFramePr>
          <p:cNvPr id="8" name="Diagram 7">
            <a:extLst>
              <a:ext uri="{FF2B5EF4-FFF2-40B4-BE49-F238E27FC236}">
                <a16:creationId xmlns:a16="http://schemas.microsoft.com/office/drawing/2014/main" id="{AEDBD33F-A96B-48CF-D923-334B0B1BE043}"/>
              </a:ext>
            </a:extLst>
          </p:cNvPr>
          <p:cNvGraphicFramePr/>
          <p:nvPr>
            <p:extLst>
              <p:ext uri="{D42A27DB-BD31-4B8C-83A1-F6EECF244321}">
                <p14:modId xmlns:p14="http://schemas.microsoft.com/office/powerpoint/2010/main" val="2148102283"/>
              </p:ext>
            </p:extLst>
          </p:nvPr>
        </p:nvGraphicFramePr>
        <p:xfrm>
          <a:off x="463732" y="777300"/>
          <a:ext cx="8366751" cy="4031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6886CF-5D21-DC69-0A7F-387413B4304F}"/>
              </a:ext>
            </a:extLst>
          </p:cNvPr>
          <p:cNvSpPr>
            <a:spLocks noGrp="1"/>
          </p:cNvSpPr>
          <p:nvPr>
            <p:ph type="title" idx="4294967295"/>
          </p:nvPr>
        </p:nvSpPr>
        <p:spPr>
          <a:xfrm>
            <a:off x="221226" y="0"/>
            <a:ext cx="8461375" cy="573088"/>
          </a:xfrm>
        </p:spPr>
        <p:txBody>
          <a:bodyPr/>
          <a:lstStyle/>
          <a:p>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2.1.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Tài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sản</a:t>
            </a:r>
            <a:b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b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2.1.1.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Phân</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loại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tài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sản</a:t>
            </a:r>
            <a:br>
              <a:rPr lang="en-US" sz="2000" b="1" dirty="0">
                <a:solidFill>
                  <a:srgbClr val="FF0000"/>
                </a:solidFill>
                <a:effectLst>
                  <a:outerShdw blurRad="38100" dist="38100" dir="2700000" algn="tl">
                    <a:srgbClr val="000000">
                      <a:alpha val="43137"/>
                    </a:srgbClr>
                  </a:outerShdw>
                </a:effectLst>
                <a:latin typeface="+mj-lt"/>
              </a:rPr>
            </a:br>
            <a:endParaRPr lang="en-US" sz="2000" dirty="0">
              <a:solidFill>
                <a:srgbClr val="FF0000"/>
              </a:solidFill>
              <a:effectLst>
                <a:outerShdw blurRad="38100" dist="38100" dir="2700000" algn="tl">
                  <a:srgbClr val="000000">
                    <a:alpha val="43137"/>
                  </a:srgbClr>
                </a:outerShdw>
              </a:effectLst>
              <a:latin typeface="+mj-lt"/>
            </a:endParaRPr>
          </a:p>
        </p:txBody>
      </p:sp>
      <p:graphicFrame>
        <p:nvGraphicFramePr>
          <p:cNvPr id="2" name="Diagram 1">
            <a:extLst>
              <a:ext uri="{FF2B5EF4-FFF2-40B4-BE49-F238E27FC236}">
                <a16:creationId xmlns:a16="http://schemas.microsoft.com/office/drawing/2014/main" id="{37F37DA4-953C-E4B6-034E-7672A5BB8B41}"/>
              </a:ext>
            </a:extLst>
          </p:cNvPr>
          <p:cNvGraphicFramePr/>
          <p:nvPr>
            <p:extLst>
              <p:ext uri="{D42A27DB-BD31-4B8C-83A1-F6EECF244321}">
                <p14:modId xmlns:p14="http://schemas.microsoft.com/office/powerpoint/2010/main" val="571542547"/>
              </p:ext>
            </p:extLst>
          </p:nvPr>
        </p:nvGraphicFramePr>
        <p:xfrm>
          <a:off x="1066799" y="781413"/>
          <a:ext cx="7615801"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8754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6886CF-5D21-DC69-0A7F-387413B4304F}"/>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2.2.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Quyền</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sở</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hữu</a:t>
            </a:r>
            <a:br>
              <a:rPr lang="en-US" sz="2000" b="1" dirty="0">
                <a:solidFill>
                  <a:srgbClr val="FF0000"/>
                </a:solidFill>
                <a:effectLst>
                  <a:outerShdw blurRad="38100" dist="38100" dir="2700000" algn="tl">
                    <a:srgbClr val="000000">
                      <a:alpha val="43137"/>
                    </a:srgbClr>
                  </a:outerShdw>
                </a:effectLst>
                <a:latin typeface="+mj-lt"/>
              </a:rPr>
            </a:br>
            <a:endParaRPr lang="en-US" sz="2000" dirty="0">
              <a:solidFill>
                <a:srgbClr val="FF0000"/>
              </a:solidFill>
              <a:effectLst>
                <a:outerShdw blurRad="38100" dist="38100" dir="2700000" algn="tl">
                  <a:srgbClr val="000000">
                    <a:alpha val="43137"/>
                  </a:srgbClr>
                </a:outerShdw>
              </a:effectLst>
              <a:latin typeface="+mj-lt"/>
            </a:endParaRPr>
          </a:p>
        </p:txBody>
      </p:sp>
      <p:sp>
        <p:nvSpPr>
          <p:cNvPr id="3" name="TextBox 2">
            <a:extLst>
              <a:ext uri="{FF2B5EF4-FFF2-40B4-BE49-F238E27FC236}">
                <a16:creationId xmlns:a16="http://schemas.microsoft.com/office/drawing/2014/main" id="{B63DDB73-9948-ACE6-D2AD-2AB4FCF08A41}"/>
              </a:ext>
            </a:extLst>
          </p:cNvPr>
          <p:cNvSpPr txBox="1"/>
          <p:nvPr/>
        </p:nvSpPr>
        <p:spPr>
          <a:xfrm>
            <a:off x="370483" y="1410887"/>
            <a:ext cx="8460000" cy="2272417"/>
          </a:xfrm>
          <a:prstGeom prst="rect">
            <a:avLst/>
          </a:prstGeom>
          <a:noFill/>
        </p:spPr>
        <p:txBody>
          <a:bodyPr wrap="square">
            <a:spAutoFit/>
          </a:bodyPr>
          <a:lstStyle/>
          <a:p>
            <a:pPr algn="just">
              <a:lnSpc>
                <a:spcPct val="150000"/>
              </a:lnSpc>
              <a:spcBef>
                <a:spcPts val="600"/>
              </a:spcBef>
              <a:spcAft>
                <a:spcPts val="600"/>
              </a:spcAft>
            </a:pP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Căn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cứ</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theo</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Điều</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158 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Bộ</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luật</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Dân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sự</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2015:</a:t>
            </a:r>
          </a:p>
          <a:p>
            <a:pPr algn="just">
              <a:lnSpc>
                <a:spcPct val="150000"/>
              </a:lnSpc>
              <a:spcBef>
                <a:spcPts val="600"/>
              </a:spcBef>
              <a:spcAft>
                <a:spcPts val="600"/>
              </a:spcAft>
            </a:pPr>
            <a:r>
              <a:rPr lang="en-US" sz="1800" i="1" dirty="0" err="1">
                <a:solidFill>
                  <a:schemeClr val="tx1">
                    <a:lumMod val="75000"/>
                    <a:lumOff val="25000"/>
                  </a:schemeClr>
                </a:solidFill>
                <a:highlight>
                  <a:srgbClr val="FFFFFF"/>
                </a:highlight>
                <a:latin typeface="+mj-lt"/>
                <a:ea typeface="Times New Roman" panose="02020603050405020304" pitchFamily="18" charset="0"/>
                <a:cs typeface="Times New Roman" panose="02020603050405020304" pitchFamily="18" charset="0"/>
              </a:rPr>
              <a:t>Q</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sở</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bao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gồm</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nội</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dung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về</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chiếm</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sử</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dụng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cũng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như</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đoạt</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đối</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với</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tài</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sản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của</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chủ</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sở</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theo</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đúng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theo</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của</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pháp</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luật</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Theo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nghĩa</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này</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thì</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thể</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thấy</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rằng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sở</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bao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gồm</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ba</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năng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cơ</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bản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đó</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là</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sử</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dụng</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chiếm</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và</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đoạt</a:t>
            </a:r>
            <a:r>
              <a:rPr lang="en-US" sz="1800" i="1"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a:t>
            </a:r>
            <a:endParaRPr lang="en-US" sz="1800" i="1" kern="100" dirty="0">
              <a:solidFill>
                <a:schemeClr val="tx1">
                  <a:lumMod val="75000"/>
                  <a:lumOff val="25000"/>
                </a:schemeClr>
              </a:solidFill>
              <a:effectLst/>
              <a:highlight>
                <a:srgbClr val="FFFFFF"/>
              </a:highligh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9887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6886CF-5D21-DC69-0A7F-387413B4304F}"/>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2.2.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Quyền</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sở</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hữu</a:t>
            </a:r>
            <a:br>
              <a:rPr lang="en-US" sz="2000" b="1" dirty="0">
                <a:solidFill>
                  <a:srgbClr val="FF0000"/>
                </a:solidFill>
                <a:effectLst>
                  <a:outerShdw blurRad="38100" dist="38100" dir="2700000" algn="tl">
                    <a:srgbClr val="000000">
                      <a:alpha val="43137"/>
                    </a:srgbClr>
                  </a:outerShdw>
                </a:effectLst>
                <a:latin typeface="+mj-lt"/>
              </a:rPr>
            </a:br>
            <a:endParaRPr lang="en-US" sz="2000" dirty="0">
              <a:solidFill>
                <a:srgbClr val="FF0000"/>
              </a:solidFill>
              <a:effectLst>
                <a:outerShdw blurRad="38100" dist="38100" dir="2700000" algn="tl">
                  <a:srgbClr val="000000">
                    <a:alpha val="43137"/>
                  </a:srgbClr>
                </a:outerShdw>
              </a:effectLst>
              <a:latin typeface="+mj-lt"/>
            </a:endParaRPr>
          </a:p>
        </p:txBody>
      </p:sp>
      <p:graphicFrame>
        <p:nvGraphicFramePr>
          <p:cNvPr id="2" name="Diagram 1">
            <a:extLst>
              <a:ext uri="{FF2B5EF4-FFF2-40B4-BE49-F238E27FC236}">
                <a16:creationId xmlns:a16="http://schemas.microsoft.com/office/drawing/2014/main" id="{A4E1A94A-1A03-D431-4789-33CFAB3BE789}"/>
              </a:ext>
            </a:extLst>
          </p:cNvPr>
          <p:cNvGraphicFramePr/>
          <p:nvPr>
            <p:extLst>
              <p:ext uri="{D42A27DB-BD31-4B8C-83A1-F6EECF244321}">
                <p14:modId xmlns:p14="http://schemas.microsoft.com/office/powerpoint/2010/main" val="3621317976"/>
              </p:ext>
            </p:extLst>
          </p:nvPr>
        </p:nvGraphicFramePr>
        <p:xfrm>
          <a:off x="476065" y="1225024"/>
          <a:ext cx="8354417" cy="3473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61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9299" y="659607"/>
            <a:ext cx="8015923" cy="857250"/>
          </a:xfrm>
          <a:noFill/>
        </p:spPr>
        <p:txBody>
          <a:bodyPr>
            <a:noAutofit/>
          </a:bodyPr>
          <a:lstStyle/>
          <a:p>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Quyền</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chiếm</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hữu</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là</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quyền</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năng</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nắm</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giữ</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chi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phối</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tài</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sản</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theo</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ý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chí</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của</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 </a:t>
            </a:r>
            <a:r>
              <a:rPr lang="en-US" sz="2400" i="1" dirty="0" err="1">
                <a:ln w="0"/>
                <a:solidFill>
                  <a:schemeClr val="tx1">
                    <a:lumMod val="75000"/>
                    <a:lumOff val="25000"/>
                  </a:schemeClr>
                </a:solidFill>
                <a:effectLst>
                  <a:outerShdw blurRad="38100" dist="19050" dir="2700000" algn="tl" rotWithShape="0">
                    <a:schemeClr val="dk1">
                      <a:alpha val="40000"/>
                    </a:schemeClr>
                  </a:outerShdw>
                </a:effectLst>
                <a:latin typeface="+mn-lt"/>
              </a:rPr>
              <a:t>mình</a:t>
            </a:r>
            <a:r>
              <a:rPr lang="en-US" sz="2400" i="1" dirty="0">
                <a:ln w="0"/>
                <a:solidFill>
                  <a:schemeClr val="tx1">
                    <a:lumMod val="75000"/>
                    <a:lumOff val="25000"/>
                  </a:schemeClr>
                </a:solidFill>
                <a:effectLst>
                  <a:outerShdw blurRad="38100" dist="19050" dir="2700000" algn="tl" rotWithShape="0">
                    <a:schemeClr val="dk1">
                      <a:alpha val="40000"/>
                    </a:schemeClr>
                  </a:outerShdw>
                </a:effectLst>
                <a:latin typeface="+mn-lt"/>
              </a:rPr>
              <a:t>.</a:t>
            </a:r>
            <a:br>
              <a:rPr lang="en-US" sz="2400" i="1" dirty="0">
                <a:ln w="0"/>
                <a:solidFill>
                  <a:schemeClr val="tx1">
                    <a:lumMod val="75000"/>
                    <a:lumOff val="25000"/>
                  </a:schemeClr>
                </a:solidFill>
                <a:effectLst>
                  <a:outerShdw blurRad="38100" dist="19050" dir="2700000" algn="tl" rotWithShape="0">
                    <a:schemeClr val="dk1">
                      <a:alpha val="40000"/>
                    </a:schemeClr>
                  </a:outerShdw>
                </a:effectLst>
              </a:rPr>
            </a:br>
            <a:r>
              <a:rPr lang="en-US" sz="2400" i="1" dirty="0">
                <a:ln w="0"/>
                <a:solidFill>
                  <a:schemeClr val="tx1">
                    <a:lumMod val="75000"/>
                    <a:lumOff val="25000"/>
                  </a:schemeClr>
                </a:solidFill>
                <a:effectLst>
                  <a:outerShdw blurRad="38100" dist="19050" dir="2700000" algn="tl" rotWithShape="0">
                    <a:schemeClr val="dk1">
                      <a:alpha val="40000"/>
                    </a:schemeClr>
                  </a:outerShdw>
                </a:effectLst>
              </a:rPr>
              <a:t> </a:t>
            </a:r>
            <a:endParaRPr lang="en-US" sz="240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 name="Content Placeholder 2"/>
          <p:cNvSpPr>
            <a:spLocks noGrp="1"/>
          </p:cNvSpPr>
          <p:nvPr/>
        </p:nvSpPr>
        <p:spPr>
          <a:xfrm>
            <a:off x="1143000" y="1095375"/>
            <a:ext cx="6629400" cy="364283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endParaRPr lang="en-US" sz="2100" i="1" dirty="0">
              <a:solidFill>
                <a:schemeClr val="accent4">
                  <a:lumMod val="50000"/>
                </a:schemeClr>
              </a:solidFill>
            </a:endParaRPr>
          </a:p>
        </p:txBody>
      </p:sp>
      <p:sp>
        <p:nvSpPr>
          <p:cNvPr id="7" name="Rounded Rectangle 6"/>
          <p:cNvSpPr/>
          <p:nvPr/>
        </p:nvSpPr>
        <p:spPr>
          <a:xfrm>
            <a:off x="875825" y="2200275"/>
            <a:ext cx="1371600" cy="217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QUYỀN CHIẾM HỮU</a:t>
            </a:r>
          </a:p>
        </p:txBody>
      </p:sp>
      <p:sp>
        <p:nvSpPr>
          <p:cNvPr id="8" name="Rounded Rectangle 7">
            <a:hlinkClick r:id="" action="ppaction://noaction"/>
          </p:cNvPr>
          <p:cNvSpPr/>
          <p:nvPr/>
        </p:nvSpPr>
        <p:spPr>
          <a:xfrm>
            <a:off x="2738676" y="2217896"/>
            <a:ext cx="2699226"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Chiếm</a:t>
            </a:r>
            <a:r>
              <a:rPr lang="en-US" sz="1800" dirty="0"/>
              <a:t> </a:t>
            </a:r>
            <a:r>
              <a:rPr lang="en-US" sz="1800" dirty="0" err="1"/>
              <a:t>hữu</a:t>
            </a:r>
            <a:r>
              <a:rPr lang="en-US" sz="1800" dirty="0"/>
              <a:t> </a:t>
            </a:r>
            <a:r>
              <a:rPr lang="en-US" sz="1800" dirty="0" err="1"/>
              <a:t>có</a:t>
            </a:r>
            <a:r>
              <a:rPr lang="en-US" sz="1800" dirty="0"/>
              <a:t> </a:t>
            </a:r>
            <a:r>
              <a:rPr lang="en-US" sz="1800" dirty="0" err="1"/>
              <a:t>căn</a:t>
            </a:r>
            <a:r>
              <a:rPr lang="en-US" sz="1800" dirty="0"/>
              <a:t> </a:t>
            </a:r>
            <a:r>
              <a:rPr lang="en-US" sz="1800" dirty="0" err="1"/>
              <a:t>cứ</a:t>
            </a:r>
            <a:r>
              <a:rPr lang="en-US" sz="1800" dirty="0"/>
              <a:t> </a:t>
            </a:r>
            <a:r>
              <a:rPr lang="en-US" sz="1800" dirty="0" err="1"/>
              <a:t>pháp</a:t>
            </a:r>
            <a:r>
              <a:rPr lang="en-US" sz="1800" dirty="0"/>
              <a:t> </a:t>
            </a:r>
            <a:r>
              <a:rPr lang="en-US" sz="1800" dirty="0" err="1"/>
              <a:t>luật</a:t>
            </a:r>
            <a:endParaRPr lang="en-US" sz="1800" dirty="0"/>
          </a:p>
        </p:txBody>
      </p:sp>
      <p:sp>
        <p:nvSpPr>
          <p:cNvPr id="9" name="Rounded Rectangle 8">
            <a:hlinkClick r:id="" action="ppaction://noaction"/>
          </p:cNvPr>
          <p:cNvSpPr/>
          <p:nvPr/>
        </p:nvSpPr>
        <p:spPr>
          <a:xfrm>
            <a:off x="2793286" y="3626644"/>
            <a:ext cx="2644616"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Chiếm</a:t>
            </a:r>
            <a:r>
              <a:rPr lang="en-US" sz="1800" dirty="0"/>
              <a:t> </a:t>
            </a:r>
            <a:r>
              <a:rPr lang="en-US" sz="1800" dirty="0" err="1"/>
              <a:t>hữu</a:t>
            </a:r>
            <a:r>
              <a:rPr lang="en-US" sz="1800" dirty="0"/>
              <a:t> </a:t>
            </a:r>
            <a:r>
              <a:rPr lang="en-US" sz="1800" dirty="0" err="1"/>
              <a:t>không</a:t>
            </a:r>
            <a:r>
              <a:rPr lang="en-US" sz="1800" dirty="0"/>
              <a:t> </a:t>
            </a:r>
            <a:r>
              <a:rPr lang="en-US" sz="1800" dirty="0" err="1"/>
              <a:t>có</a:t>
            </a:r>
            <a:r>
              <a:rPr lang="en-US" sz="1800" dirty="0"/>
              <a:t> </a:t>
            </a:r>
            <a:r>
              <a:rPr lang="en-US" sz="1800" dirty="0" err="1"/>
              <a:t>căn</a:t>
            </a:r>
            <a:r>
              <a:rPr lang="en-US" sz="1800" dirty="0"/>
              <a:t> </a:t>
            </a:r>
            <a:r>
              <a:rPr lang="en-US" sz="1800" dirty="0" err="1"/>
              <a:t>cứ</a:t>
            </a:r>
            <a:r>
              <a:rPr lang="en-US" sz="1800" dirty="0"/>
              <a:t> </a:t>
            </a:r>
            <a:r>
              <a:rPr lang="en-US" sz="1800" dirty="0" err="1"/>
              <a:t>pháp</a:t>
            </a:r>
            <a:r>
              <a:rPr lang="en-US" sz="1800" dirty="0"/>
              <a:t> </a:t>
            </a:r>
            <a:r>
              <a:rPr lang="en-US" sz="1800" dirty="0" err="1"/>
              <a:t>luật</a:t>
            </a:r>
            <a:endParaRPr lang="en-US" sz="1800" dirty="0"/>
          </a:p>
        </p:txBody>
      </p:sp>
      <p:sp>
        <p:nvSpPr>
          <p:cNvPr id="10" name="Rounded Rectangle 9"/>
          <p:cNvSpPr/>
          <p:nvPr/>
        </p:nvSpPr>
        <p:spPr>
          <a:xfrm>
            <a:off x="6038374" y="1771650"/>
            <a:ext cx="2699225" cy="6858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Chủ</a:t>
            </a:r>
            <a:r>
              <a:rPr lang="en-US" sz="1800" dirty="0"/>
              <a:t> </a:t>
            </a:r>
            <a:r>
              <a:rPr lang="en-US" sz="1800" dirty="0" err="1"/>
              <a:t>sở</a:t>
            </a:r>
            <a:r>
              <a:rPr lang="en-US" sz="1800" dirty="0"/>
              <a:t> </a:t>
            </a:r>
            <a:r>
              <a:rPr lang="en-US" sz="1800" dirty="0" err="1"/>
              <a:t>hữu</a:t>
            </a:r>
            <a:endParaRPr lang="en-US" sz="1800" dirty="0"/>
          </a:p>
        </p:txBody>
      </p:sp>
      <p:sp>
        <p:nvSpPr>
          <p:cNvPr id="11" name="Rounded Rectangle 10">
            <a:hlinkClick r:id="" action="ppaction://noaction"/>
          </p:cNvPr>
          <p:cNvSpPr/>
          <p:nvPr/>
        </p:nvSpPr>
        <p:spPr>
          <a:xfrm>
            <a:off x="6038374" y="2542699"/>
            <a:ext cx="2699226" cy="74818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Ko </a:t>
            </a:r>
            <a:r>
              <a:rPr lang="en-US" sz="1800" dirty="0" err="1"/>
              <a:t>phải</a:t>
            </a:r>
            <a:r>
              <a:rPr lang="en-US" sz="1800" dirty="0"/>
              <a:t> CSH </a:t>
            </a:r>
            <a:r>
              <a:rPr lang="en-US" sz="1800" dirty="0" err="1"/>
              <a:t>nhưng</a:t>
            </a:r>
            <a:r>
              <a:rPr lang="en-US" sz="1800" dirty="0"/>
              <a:t> </a:t>
            </a:r>
            <a:r>
              <a:rPr lang="en-US" sz="1800" dirty="0" err="1"/>
              <a:t>hợp</a:t>
            </a:r>
            <a:r>
              <a:rPr lang="en-US" sz="1800" dirty="0"/>
              <a:t> </a:t>
            </a:r>
            <a:r>
              <a:rPr lang="en-US" sz="1800" dirty="0" err="1"/>
              <a:t>pháp</a:t>
            </a:r>
            <a:endParaRPr lang="en-US" sz="1800" dirty="0"/>
          </a:p>
        </p:txBody>
      </p:sp>
      <p:sp>
        <p:nvSpPr>
          <p:cNvPr id="12" name="Rounded Rectangle 11"/>
          <p:cNvSpPr/>
          <p:nvPr/>
        </p:nvSpPr>
        <p:spPr>
          <a:xfrm>
            <a:off x="6083617" y="3376136"/>
            <a:ext cx="2684861" cy="60864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Ngay tình</a:t>
            </a:r>
          </a:p>
        </p:txBody>
      </p:sp>
      <p:sp>
        <p:nvSpPr>
          <p:cNvPr id="13" name="Rounded Rectangle 12"/>
          <p:cNvSpPr/>
          <p:nvPr/>
        </p:nvSpPr>
        <p:spPr>
          <a:xfrm>
            <a:off x="6065997" y="4104323"/>
            <a:ext cx="2699226" cy="483394"/>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Ko ngay tình</a:t>
            </a:r>
          </a:p>
        </p:txBody>
      </p:sp>
      <p:sp>
        <p:nvSpPr>
          <p:cNvPr id="14" name="Right Arrow 13"/>
          <p:cNvSpPr/>
          <p:nvPr/>
        </p:nvSpPr>
        <p:spPr>
          <a:xfrm>
            <a:off x="2341961" y="2457450"/>
            <a:ext cx="287179"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ight Arrow 14"/>
          <p:cNvSpPr/>
          <p:nvPr/>
        </p:nvSpPr>
        <p:spPr>
          <a:xfrm>
            <a:off x="2341961" y="3877469"/>
            <a:ext cx="3429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 name="Straight Arrow Connector 15"/>
          <p:cNvCxnSpPr/>
          <p:nvPr/>
        </p:nvCxnSpPr>
        <p:spPr>
          <a:xfrm flipV="1">
            <a:off x="5553075" y="2114550"/>
            <a:ext cx="485299" cy="4286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5553075" y="2543176"/>
            <a:ext cx="485299" cy="3738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5610701" y="3584734"/>
            <a:ext cx="457200" cy="4000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5594985" y="4029075"/>
            <a:ext cx="457200" cy="3429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 name="Date Placeholder 2">
            <a:extLst>
              <a:ext uri="{FF2B5EF4-FFF2-40B4-BE49-F238E27FC236}">
                <a16:creationId xmlns:a16="http://schemas.microsoft.com/office/drawing/2014/main" id="{72A06062-A907-21B7-09AF-1F0ACA39701F}"/>
              </a:ext>
            </a:extLst>
          </p:cNvPr>
          <p:cNvSpPr>
            <a:spLocks noGrp="1"/>
          </p:cNvSpPr>
          <p:nvPr>
            <p:ph type="dt" sz="half" idx="10"/>
          </p:nvPr>
        </p:nvSpPr>
        <p:spPr/>
        <p:txBody>
          <a:bodyPr/>
          <a:lstStyle/>
          <a:p>
            <a:endParaRPr lang="en-VN"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85900" y="415767"/>
            <a:ext cx="3771900" cy="273844"/>
          </a:xfrm>
        </p:spPr>
        <p:txBody>
          <a:bodyPr>
            <a:noAutofit/>
          </a:bodyPr>
          <a:lstStyle/>
          <a:p>
            <a:endParaRPr lang="en-US" sz="3000" dirty="0">
              <a:solidFill>
                <a:schemeClr val="tx1"/>
              </a:solidFill>
            </a:endParaRPr>
          </a:p>
        </p:txBody>
      </p:sp>
      <p:sp>
        <p:nvSpPr>
          <p:cNvPr id="4" name="Text Box 3"/>
          <p:cNvSpPr txBox="1"/>
          <p:nvPr/>
        </p:nvSpPr>
        <p:spPr>
          <a:xfrm>
            <a:off x="342900" y="689611"/>
            <a:ext cx="8356600" cy="3901837"/>
          </a:xfrm>
          <a:prstGeom prst="rect">
            <a:avLst/>
          </a:prstGeom>
          <a:noFill/>
        </p:spPr>
        <p:txBody>
          <a:bodyPr wrap="square" rtlCol="0" anchor="t">
            <a:spAutoFit/>
          </a:bodyPr>
          <a:lstStyle/>
          <a:p>
            <a:pPr algn="just">
              <a:lnSpc>
                <a:spcPct val="150000"/>
              </a:lnSpc>
            </a:pPr>
            <a:r>
              <a:rPr lang="en-US" sz="2400" b="1" i="1" dirty="0" err="1">
                <a:solidFill>
                  <a:schemeClr val="accent4">
                    <a:lumMod val="50000"/>
                  </a:schemeClr>
                </a:solidFill>
                <a:sym typeface="+mn-ea"/>
              </a:rPr>
              <a:t>Quyền</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sử</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dụng</a:t>
            </a:r>
            <a:r>
              <a:rPr lang="en-US" sz="2400" b="1" i="1" dirty="0">
                <a:solidFill>
                  <a:schemeClr val="accent4">
                    <a:lumMod val="50000"/>
                  </a:schemeClr>
                </a:solidFill>
                <a:sym typeface="+mn-ea"/>
              </a:rPr>
              <a:t> </a:t>
            </a:r>
            <a:r>
              <a:rPr lang="en-US" sz="2400" i="1" dirty="0" err="1">
                <a:solidFill>
                  <a:schemeClr val="accent4">
                    <a:lumMod val="50000"/>
                  </a:schemeClr>
                </a:solidFill>
                <a:sym typeface="+mn-ea"/>
              </a:rPr>
              <a:t>là</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một</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quyền</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năng</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mà</a:t>
            </a:r>
            <a:r>
              <a:rPr lang="en-US" sz="2400" i="1" dirty="0">
                <a:solidFill>
                  <a:schemeClr val="accent4">
                    <a:lumMod val="50000"/>
                  </a:schemeClr>
                </a:solidFill>
                <a:sym typeface="+mn-ea"/>
              </a:rPr>
              <a:t> PL </a:t>
            </a:r>
            <a:r>
              <a:rPr lang="en-US" sz="2400" i="1" dirty="0" err="1">
                <a:solidFill>
                  <a:schemeClr val="accent4">
                    <a:lumMod val="50000"/>
                  </a:schemeClr>
                </a:solidFill>
                <a:sym typeface="+mn-ea"/>
              </a:rPr>
              <a:t>quy</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định</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cho</a:t>
            </a:r>
            <a:r>
              <a:rPr lang="en-US" sz="2400" i="1" dirty="0">
                <a:solidFill>
                  <a:schemeClr val="accent4">
                    <a:lumMod val="50000"/>
                  </a:schemeClr>
                </a:solidFill>
                <a:sym typeface="+mn-ea"/>
              </a:rPr>
              <a:t> CSH (</a:t>
            </a:r>
            <a:r>
              <a:rPr lang="en-US" sz="2400" i="1" dirty="0" err="1">
                <a:solidFill>
                  <a:schemeClr val="accent4">
                    <a:lumMod val="50000"/>
                  </a:schemeClr>
                </a:solidFill>
                <a:sym typeface="+mn-ea"/>
              </a:rPr>
              <a:t>hoặc</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người</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chiếm</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hữu</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hợp</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pháp</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được</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phép</a:t>
            </a:r>
            <a:r>
              <a:rPr lang="en-US" sz="2400" i="1" dirty="0">
                <a:solidFill>
                  <a:schemeClr val="accent4">
                    <a:lumMod val="50000"/>
                  </a:schemeClr>
                </a:solidFill>
                <a:sym typeface="+mn-ea"/>
              </a:rPr>
              <a:t> </a:t>
            </a:r>
            <a:r>
              <a:rPr lang="en-US" sz="2400" b="1" i="1" dirty="0" err="1">
                <a:solidFill>
                  <a:schemeClr val="accent4">
                    <a:lumMod val="50000"/>
                  </a:schemeClr>
                </a:solidFill>
                <a:sym typeface="+mn-ea"/>
              </a:rPr>
              <a:t>khai</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thác</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những</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công</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dụng</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của</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tài</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sản</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hưởng</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hoa</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lợi</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lợi</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tức</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từ</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tài</a:t>
            </a:r>
            <a:r>
              <a:rPr lang="en-US" sz="2400" b="1" i="1" dirty="0">
                <a:solidFill>
                  <a:schemeClr val="accent4">
                    <a:lumMod val="50000"/>
                  </a:schemeClr>
                </a:solidFill>
                <a:sym typeface="+mn-ea"/>
              </a:rPr>
              <a:t> </a:t>
            </a:r>
            <a:r>
              <a:rPr lang="en-US" sz="2400" b="1" i="1" dirty="0" err="1">
                <a:solidFill>
                  <a:schemeClr val="accent4">
                    <a:lumMod val="50000"/>
                  </a:schemeClr>
                </a:solidFill>
                <a:sym typeface="+mn-ea"/>
              </a:rPr>
              <a:t>sản</a:t>
            </a:r>
            <a:r>
              <a:rPr lang="en-US" sz="2400" b="1" i="1" dirty="0">
                <a:solidFill>
                  <a:schemeClr val="accent4">
                    <a:lumMod val="50000"/>
                  </a:schemeClr>
                </a:solidFill>
                <a:sym typeface="+mn-ea"/>
              </a:rPr>
              <a:t> </a:t>
            </a:r>
            <a:r>
              <a:rPr lang="en-US" sz="2400" i="1" dirty="0" err="1">
                <a:solidFill>
                  <a:schemeClr val="accent4">
                    <a:lumMod val="50000"/>
                  </a:schemeClr>
                </a:solidFill>
                <a:sym typeface="+mn-ea"/>
              </a:rPr>
              <a:t>nhằm</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đáp</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ứng</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các</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nhu</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cầu</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của</a:t>
            </a:r>
            <a:r>
              <a:rPr lang="en-US" sz="2400" i="1" dirty="0">
                <a:solidFill>
                  <a:schemeClr val="accent4">
                    <a:lumMod val="50000"/>
                  </a:schemeClr>
                </a:solidFill>
                <a:sym typeface="+mn-ea"/>
              </a:rPr>
              <a:t> </a:t>
            </a:r>
            <a:r>
              <a:rPr lang="en-US" sz="2400" i="1" dirty="0" err="1">
                <a:solidFill>
                  <a:schemeClr val="accent4">
                    <a:lumMod val="50000"/>
                  </a:schemeClr>
                </a:solidFill>
                <a:sym typeface="+mn-ea"/>
              </a:rPr>
              <a:t>mình</a:t>
            </a:r>
            <a:r>
              <a:rPr lang="en-US" sz="2400" i="1" dirty="0">
                <a:solidFill>
                  <a:schemeClr val="accent4">
                    <a:lumMod val="50000"/>
                  </a:schemeClr>
                </a:solidFill>
                <a:sym typeface="+mn-ea"/>
              </a:rPr>
              <a:t> .</a:t>
            </a:r>
            <a:endParaRPr lang="en-US" sz="2400" i="1" dirty="0">
              <a:solidFill>
                <a:schemeClr val="accent4">
                  <a:lumMod val="50000"/>
                </a:schemeClr>
              </a:solidFill>
            </a:endParaRPr>
          </a:p>
          <a:p>
            <a:pPr algn="just">
              <a:lnSpc>
                <a:spcPct val="150000"/>
              </a:lnSpc>
            </a:pPr>
            <a:r>
              <a:rPr lang="en-US" sz="2400" dirty="0">
                <a:solidFill>
                  <a:schemeClr val="accent4">
                    <a:lumMod val="50000"/>
                  </a:schemeClr>
                </a:solidFill>
                <a:sym typeface="Wingdings" panose="05000000000000000000" pitchFamily="2" charset="2"/>
              </a:rPr>
              <a:t>	 </a:t>
            </a:r>
            <a:r>
              <a:rPr lang="en-US" sz="2400" dirty="0" err="1">
                <a:solidFill>
                  <a:schemeClr val="accent4">
                    <a:lumMod val="50000"/>
                  </a:schemeClr>
                </a:solidFill>
                <a:sym typeface="+mn-ea"/>
              </a:rPr>
              <a:t>Muốn</a:t>
            </a:r>
            <a:r>
              <a:rPr lang="en-US" sz="2400" dirty="0">
                <a:solidFill>
                  <a:schemeClr val="accent4">
                    <a:lumMod val="50000"/>
                  </a:schemeClr>
                </a:solidFill>
                <a:sym typeface="+mn-ea"/>
              </a:rPr>
              <a:t> </a:t>
            </a:r>
            <a:r>
              <a:rPr lang="en-US" sz="2400" dirty="0" err="1">
                <a:solidFill>
                  <a:schemeClr val="accent4">
                    <a:lumMod val="50000"/>
                  </a:schemeClr>
                </a:solidFill>
                <a:sym typeface="+mn-ea"/>
              </a:rPr>
              <a:t>khai</a:t>
            </a:r>
            <a:r>
              <a:rPr lang="en-US" sz="2400" dirty="0">
                <a:solidFill>
                  <a:schemeClr val="accent4">
                    <a:lumMod val="50000"/>
                  </a:schemeClr>
                </a:solidFill>
                <a:sym typeface="+mn-ea"/>
              </a:rPr>
              <a:t> </a:t>
            </a:r>
            <a:r>
              <a:rPr lang="en-US" sz="2400" dirty="0" err="1">
                <a:solidFill>
                  <a:schemeClr val="accent4">
                    <a:lumMod val="50000"/>
                  </a:schemeClr>
                </a:solidFill>
                <a:sym typeface="+mn-ea"/>
              </a:rPr>
              <a:t>thác</a:t>
            </a:r>
            <a:r>
              <a:rPr lang="en-US" sz="2400" dirty="0">
                <a:solidFill>
                  <a:schemeClr val="accent4">
                    <a:lumMod val="50000"/>
                  </a:schemeClr>
                </a:solidFill>
                <a:sym typeface="+mn-ea"/>
              </a:rPr>
              <a:t> </a:t>
            </a:r>
            <a:r>
              <a:rPr lang="en-US" sz="2400" dirty="0" err="1">
                <a:solidFill>
                  <a:schemeClr val="accent4">
                    <a:lumMod val="50000"/>
                  </a:schemeClr>
                </a:solidFill>
                <a:sym typeface="+mn-ea"/>
              </a:rPr>
              <a:t>công</a:t>
            </a:r>
            <a:r>
              <a:rPr lang="en-US" sz="2400" dirty="0">
                <a:solidFill>
                  <a:schemeClr val="accent4">
                    <a:lumMod val="50000"/>
                  </a:schemeClr>
                </a:solidFill>
                <a:sym typeface="+mn-ea"/>
              </a:rPr>
              <a:t> </a:t>
            </a:r>
            <a:r>
              <a:rPr lang="en-US" sz="2400" dirty="0" err="1">
                <a:solidFill>
                  <a:schemeClr val="accent4">
                    <a:lumMod val="50000"/>
                  </a:schemeClr>
                </a:solidFill>
                <a:sym typeface="+mn-ea"/>
              </a:rPr>
              <a:t>dụng</a:t>
            </a:r>
            <a:r>
              <a:rPr lang="en-US" sz="2400" dirty="0">
                <a:solidFill>
                  <a:schemeClr val="accent4">
                    <a:lumMod val="50000"/>
                  </a:schemeClr>
                </a:solidFill>
                <a:sym typeface="+mn-ea"/>
              </a:rPr>
              <a:t> </a:t>
            </a:r>
            <a:r>
              <a:rPr lang="en-US" sz="2400" dirty="0" err="1">
                <a:solidFill>
                  <a:schemeClr val="accent4">
                    <a:lumMod val="50000"/>
                  </a:schemeClr>
                </a:solidFill>
                <a:sym typeface="+mn-ea"/>
              </a:rPr>
              <a:t>của</a:t>
            </a:r>
            <a:r>
              <a:rPr lang="en-US" sz="2400" dirty="0">
                <a:solidFill>
                  <a:schemeClr val="accent4">
                    <a:lumMod val="50000"/>
                  </a:schemeClr>
                </a:solidFill>
                <a:sym typeface="+mn-ea"/>
              </a:rPr>
              <a:t> </a:t>
            </a:r>
            <a:r>
              <a:rPr lang="en-US" sz="2400" dirty="0" err="1">
                <a:solidFill>
                  <a:schemeClr val="accent4">
                    <a:lumMod val="50000"/>
                  </a:schemeClr>
                </a:solidFill>
                <a:sym typeface="+mn-ea"/>
              </a:rPr>
              <a:t>tài</a:t>
            </a:r>
            <a:r>
              <a:rPr lang="en-US" sz="2400" dirty="0">
                <a:solidFill>
                  <a:schemeClr val="accent4">
                    <a:lumMod val="50000"/>
                  </a:schemeClr>
                </a:solidFill>
                <a:sym typeface="+mn-ea"/>
              </a:rPr>
              <a:t> </a:t>
            </a:r>
            <a:r>
              <a:rPr lang="en-US" sz="2400" dirty="0" err="1">
                <a:solidFill>
                  <a:schemeClr val="accent4">
                    <a:lumMod val="50000"/>
                  </a:schemeClr>
                </a:solidFill>
                <a:sym typeface="+mn-ea"/>
              </a:rPr>
              <a:t>sản</a:t>
            </a:r>
            <a:r>
              <a:rPr lang="en-US" sz="2400" dirty="0">
                <a:solidFill>
                  <a:schemeClr val="accent4">
                    <a:lumMod val="50000"/>
                  </a:schemeClr>
                </a:solidFill>
                <a:sym typeface="+mn-ea"/>
              </a:rPr>
              <a:t>, </a:t>
            </a:r>
            <a:r>
              <a:rPr lang="en-US" sz="2400" dirty="0" err="1">
                <a:solidFill>
                  <a:schemeClr val="accent4">
                    <a:lumMod val="50000"/>
                  </a:schemeClr>
                </a:solidFill>
                <a:sym typeface="+mn-ea"/>
              </a:rPr>
              <a:t>trước</a:t>
            </a:r>
            <a:r>
              <a:rPr lang="en-US" sz="2400" dirty="0">
                <a:solidFill>
                  <a:schemeClr val="accent4">
                    <a:lumMod val="50000"/>
                  </a:schemeClr>
                </a:solidFill>
                <a:sym typeface="+mn-ea"/>
              </a:rPr>
              <a:t> </a:t>
            </a:r>
            <a:r>
              <a:rPr lang="en-US" sz="2400" dirty="0" err="1">
                <a:solidFill>
                  <a:schemeClr val="accent4">
                    <a:lumMod val="50000"/>
                  </a:schemeClr>
                </a:solidFill>
                <a:sym typeface="+mn-ea"/>
              </a:rPr>
              <a:t>hết</a:t>
            </a:r>
            <a:r>
              <a:rPr lang="en-US" sz="2400" dirty="0">
                <a:solidFill>
                  <a:schemeClr val="accent4">
                    <a:lumMod val="50000"/>
                  </a:schemeClr>
                </a:solidFill>
                <a:sym typeface="+mn-ea"/>
              </a:rPr>
              <a:t> </a:t>
            </a:r>
            <a:r>
              <a:rPr lang="en-US" sz="2400" dirty="0" err="1">
                <a:solidFill>
                  <a:schemeClr val="accent4">
                    <a:lumMod val="50000"/>
                  </a:schemeClr>
                </a:solidFill>
                <a:sym typeface="+mn-ea"/>
              </a:rPr>
              <a:t>người</a:t>
            </a:r>
            <a:r>
              <a:rPr lang="en-US" sz="2400" dirty="0">
                <a:solidFill>
                  <a:schemeClr val="accent4">
                    <a:lumMod val="50000"/>
                  </a:schemeClr>
                </a:solidFill>
                <a:sym typeface="+mn-ea"/>
              </a:rPr>
              <a:t> </a:t>
            </a:r>
            <a:r>
              <a:rPr lang="en-US" sz="2400" dirty="0" err="1">
                <a:solidFill>
                  <a:schemeClr val="accent4">
                    <a:lumMod val="50000"/>
                  </a:schemeClr>
                </a:solidFill>
                <a:sym typeface="+mn-ea"/>
              </a:rPr>
              <a:t>sử</a:t>
            </a:r>
            <a:r>
              <a:rPr lang="en-US" sz="2400" dirty="0">
                <a:solidFill>
                  <a:schemeClr val="accent4">
                    <a:lumMod val="50000"/>
                  </a:schemeClr>
                </a:solidFill>
                <a:sym typeface="+mn-ea"/>
              </a:rPr>
              <a:t> </a:t>
            </a:r>
            <a:r>
              <a:rPr lang="en-US" sz="2400" dirty="0" err="1">
                <a:solidFill>
                  <a:schemeClr val="accent4">
                    <a:lumMod val="50000"/>
                  </a:schemeClr>
                </a:solidFill>
                <a:sym typeface="+mn-ea"/>
              </a:rPr>
              <a:t>dụng</a:t>
            </a:r>
            <a:r>
              <a:rPr lang="en-US" sz="2400" dirty="0">
                <a:solidFill>
                  <a:schemeClr val="accent4">
                    <a:lumMod val="50000"/>
                  </a:schemeClr>
                </a:solidFill>
                <a:sym typeface="+mn-ea"/>
              </a:rPr>
              <a:t> </a:t>
            </a:r>
            <a:r>
              <a:rPr lang="en-US" sz="2400" dirty="0" err="1">
                <a:solidFill>
                  <a:schemeClr val="accent4">
                    <a:lumMod val="50000"/>
                  </a:schemeClr>
                </a:solidFill>
                <a:sym typeface="+mn-ea"/>
              </a:rPr>
              <a:t>phải</a:t>
            </a:r>
            <a:r>
              <a:rPr lang="en-US" sz="2400" dirty="0">
                <a:solidFill>
                  <a:schemeClr val="accent4">
                    <a:lumMod val="50000"/>
                  </a:schemeClr>
                </a:solidFill>
                <a:sym typeface="+mn-ea"/>
              </a:rPr>
              <a:t> </a:t>
            </a:r>
            <a:r>
              <a:rPr lang="en-US" sz="2400" dirty="0" err="1">
                <a:solidFill>
                  <a:schemeClr val="accent4">
                    <a:lumMod val="50000"/>
                  </a:schemeClr>
                </a:solidFill>
                <a:sym typeface="+mn-ea"/>
              </a:rPr>
              <a:t>thực</a:t>
            </a:r>
            <a:r>
              <a:rPr lang="en-US" sz="2400" dirty="0">
                <a:solidFill>
                  <a:schemeClr val="accent4">
                    <a:lumMod val="50000"/>
                  </a:schemeClr>
                </a:solidFill>
                <a:sym typeface="+mn-ea"/>
              </a:rPr>
              <a:t> </a:t>
            </a:r>
            <a:r>
              <a:rPr lang="en-US" sz="2400" dirty="0" err="1">
                <a:solidFill>
                  <a:schemeClr val="accent4">
                    <a:lumMod val="50000"/>
                  </a:schemeClr>
                </a:solidFill>
                <a:sym typeface="+mn-ea"/>
              </a:rPr>
              <a:t>hiện</a:t>
            </a:r>
            <a:r>
              <a:rPr lang="en-US" sz="2400" dirty="0">
                <a:solidFill>
                  <a:schemeClr val="accent4">
                    <a:lumMod val="50000"/>
                  </a:schemeClr>
                </a:solidFill>
                <a:sym typeface="+mn-ea"/>
              </a:rPr>
              <a:t> </a:t>
            </a:r>
            <a:r>
              <a:rPr lang="en-US" sz="2400" dirty="0" err="1">
                <a:solidFill>
                  <a:schemeClr val="accent4">
                    <a:lumMod val="50000"/>
                  </a:schemeClr>
                </a:solidFill>
                <a:sym typeface="+mn-ea"/>
              </a:rPr>
              <a:t>hành</a:t>
            </a:r>
            <a:r>
              <a:rPr lang="en-US" sz="2400" dirty="0">
                <a:solidFill>
                  <a:schemeClr val="accent4">
                    <a:lumMod val="50000"/>
                  </a:schemeClr>
                </a:solidFill>
                <a:sym typeface="+mn-ea"/>
              </a:rPr>
              <a:t> vi </a:t>
            </a:r>
            <a:r>
              <a:rPr lang="en-US" sz="2400" dirty="0" err="1">
                <a:solidFill>
                  <a:schemeClr val="accent4">
                    <a:lumMod val="50000"/>
                  </a:schemeClr>
                </a:solidFill>
                <a:sym typeface="+mn-ea"/>
              </a:rPr>
              <a:t>chiếm</a:t>
            </a:r>
            <a:r>
              <a:rPr lang="en-US" sz="2400" dirty="0">
                <a:solidFill>
                  <a:schemeClr val="accent4">
                    <a:lumMod val="50000"/>
                  </a:schemeClr>
                </a:solidFill>
                <a:sym typeface="+mn-ea"/>
              </a:rPr>
              <a:t> </a:t>
            </a:r>
            <a:r>
              <a:rPr lang="en-US" sz="2400" dirty="0" err="1">
                <a:solidFill>
                  <a:schemeClr val="accent4">
                    <a:lumMod val="50000"/>
                  </a:schemeClr>
                </a:solidFill>
                <a:sym typeface="+mn-ea"/>
              </a:rPr>
              <a:t>hữu</a:t>
            </a:r>
            <a:r>
              <a:rPr lang="en-US" sz="2400" dirty="0">
                <a:solidFill>
                  <a:schemeClr val="accent4">
                    <a:lumMod val="50000"/>
                  </a:schemeClr>
                </a:solidFill>
                <a:sym typeface="+mn-ea"/>
              </a:rPr>
              <a:t> </a:t>
            </a:r>
            <a:r>
              <a:rPr lang="en-US" sz="2400" dirty="0">
                <a:solidFill>
                  <a:schemeClr val="accent4">
                    <a:lumMod val="50000"/>
                  </a:schemeClr>
                </a:solidFill>
                <a:sym typeface="Wingdings" panose="05000000000000000000" pitchFamily="2" charset="2"/>
              </a:rPr>
              <a:t> </a:t>
            </a:r>
            <a:r>
              <a:rPr lang="en-US" sz="2400" dirty="0" err="1">
                <a:solidFill>
                  <a:schemeClr val="accent4">
                    <a:lumMod val="50000"/>
                  </a:schemeClr>
                </a:solidFill>
                <a:sym typeface="+mn-ea"/>
              </a:rPr>
              <a:t>quyền</a:t>
            </a:r>
            <a:r>
              <a:rPr lang="en-US" sz="2400" dirty="0">
                <a:solidFill>
                  <a:schemeClr val="accent4">
                    <a:lumMod val="50000"/>
                  </a:schemeClr>
                </a:solidFill>
                <a:sym typeface="+mn-ea"/>
              </a:rPr>
              <a:t> </a:t>
            </a:r>
            <a:r>
              <a:rPr lang="en-US" sz="2400" dirty="0" err="1">
                <a:solidFill>
                  <a:schemeClr val="accent4">
                    <a:lumMod val="50000"/>
                  </a:schemeClr>
                </a:solidFill>
                <a:sym typeface="+mn-ea"/>
              </a:rPr>
              <a:t>chiếm</a:t>
            </a:r>
            <a:r>
              <a:rPr lang="en-US" sz="2400" dirty="0">
                <a:solidFill>
                  <a:schemeClr val="accent4">
                    <a:lumMod val="50000"/>
                  </a:schemeClr>
                </a:solidFill>
                <a:sym typeface="+mn-ea"/>
              </a:rPr>
              <a:t> </a:t>
            </a:r>
            <a:r>
              <a:rPr lang="en-US" sz="2400" dirty="0" err="1">
                <a:solidFill>
                  <a:schemeClr val="accent4">
                    <a:lumMod val="50000"/>
                  </a:schemeClr>
                </a:solidFill>
                <a:sym typeface="+mn-ea"/>
              </a:rPr>
              <a:t>hữu</a:t>
            </a:r>
            <a:r>
              <a:rPr lang="en-US" sz="2400" dirty="0">
                <a:solidFill>
                  <a:schemeClr val="accent4">
                    <a:lumMod val="50000"/>
                  </a:schemeClr>
                </a:solidFill>
                <a:sym typeface="+mn-ea"/>
              </a:rPr>
              <a:t> </a:t>
            </a:r>
            <a:r>
              <a:rPr lang="en-US" sz="2400" dirty="0" err="1">
                <a:solidFill>
                  <a:schemeClr val="accent4">
                    <a:lumMod val="50000"/>
                  </a:schemeClr>
                </a:solidFill>
                <a:sym typeface="+mn-ea"/>
              </a:rPr>
              <a:t>thường</a:t>
            </a:r>
            <a:r>
              <a:rPr lang="en-US" sz="2400" dirty="0">
                <a:solidFill>
                  <a:schemeClr val="accent4">
                    <a:lumMod val="50000"/>
                  </a:schemeClr>
                </a:solidFill>
                <a:sym typeface="+mn-ea"/>
              </a:rPr>
              <a:t> </a:t>
            </a:r>
            <a:r>
              <a:rPr lang="en-US" sz="2400" dirty="0" err="1">
                <a:solidFill>
                  <a:schemeClr val="accent4">
                    <a:lumMod val="50000"/>
                  </a:schemeClr>
                </a:solidFill>
                <a:sym typeface="+mn-ea"/>
              </a:rPr>
              <a:t>được</a:t>
            </a:r>
            <a:r>
              <a:rPr lang="en-US" sz="2400" dirty="0">
                <a:solidFill>
                  <a:schemeClr val="accent4">
                    <a:lumMod val="50000"/>
                  </a:schemeClr>
                </a:solidFill>
                <a:sym typeface="+mn-ea"/>
              </a:rPr>
              <a:t> </a:t>
            </a:r>
            <a:r>
              <a:rPr lang="en-US" sz="2400" dirty="0" err="1">
                <a:solidFill>
                  <a:schemeClr val="accent4">
                    <a:lumMod val="50000"/>
                  </a:schemeClr>
                </a:solidFill>
                <a:sym typeface="+mn-ea"/>
              </a:rPr>
              <a:t>coi</a:t>
            </a:r>
            <a:r>
              <a:rPr lang="en-US" sz="2400" dirty="0">
                <a:solidFill>
                  <a:schemeClr val="accent4">
                    <a:lumMod val="50000"/>
                  </a:schemeClr>
                </a:solidFill>
                <a:sym typeface="+mn-ea"/>
              </a:rPr>
              <a:t> </a:t>
            </a:r>
            <a:r>
              <a:rPr lang="en-US" sz="2400" dirty="0" err="1">
                <a:solidFill>
                  <a:schemeClr val="accent4">
                    <a:lumMod val="50000"/>
                  </a:schemeClr>
                </a:solidFill>
                <a:sym typeface="+mn-ea"/>
              </a:rPr>
              <a:t>là</a:t>
            </a:r>
            <a:r>
              <a:rPr lang="en-US" sz="2400" dirty="0">
                <a:solidFill>
                  <a:schemeClr val="accent4">
                    <a:lumMod val="50000"/>
                  </a:schemeClr>
                </a:solidFill>
                <a:sym typeface="+mn-ea"/>
              </a:rPr>
              <a:t> </a:t>
            </a:r>
            <a:r>
              <a:rPr lang="en-US" sz="2400" dirty="0" err="1">
                <a:solidFill>
                  <a:schemeClr val="accent4">
                    <a:lumMod val="50000"/>
                  </a:schemeClr>
                </a:solidFill>
                <a:sym typeface="+mn-ea"/>
              </a:rPr>
              <a:t>tiền</a:t>
            </a:r>
            <a:r>
              <a:rPr lang="en-US" sz="2400" dirty="0">
                <a:solidFill>
                  <a:schemeClr val="accent4">
                    <a:lumMod val="50000"/>
                  </a:schemeClr>
                </a:solidFill>
                <a:sym typeface="+mn-ea"/>
              </a:rPr>
              <a:t> </a:t>
            </a:r>
            <a:r>
              <a:rPr lang="en-US" sz="2400" dirty="0" err="1">
                <a:solidFill>
                  <a:schemeClr val="accent4">
                    <a:lumMod val="50000"/>
                  </a:schemeClr>
                </a:solidFill>
                <a:sym typeface="+mn-ea"/>
              </a:rPr>
              <a:t>đề</a:t>
            </a:r>
            <a:r>
              <a:rPr lang="en-US" sz="2400" dirty="0">
                <a:solidFill>
                  <a:schemeClr val="accent4">
                    <a:lumMod val="50000"/>
                  </a:schemeClr>
                </a:solidFill>
                <a:sym typeface="+mn-ea"/>
              </a:rPr>
              <a:t> </a:t>
            </a:r>
            <a:r>
              <a:rPr lang="en-US" sz="2400" dirty="0" err="1">
                <a:solidFill>
                  <a:schemeClr val="accent4">
                    <a:lumMod val="50000"/>
                  </a:schemeClr>
                </a:solidFill>
                <a:sym typeface="+mn-ea"/>
              </a:rPr>
              <a:t>của</a:t>
            </a:r>
            <a:r>
              <a:rPr lang="en-US" sz="2400" dirty="0">
                <a:solidFill>
                  <a:schemeClr val="accent4">
                    <a:lumMod val="50000"/>
                  </a:schemeClr>
                </a:solidFill>
                <a:sym typeface="+mn-ea"/>
              </a:rPr>
              <a:t> </a:t>
            </a:r>
            <a:r>
              <a:rPr lang="en-US" sz="2400" dirty="0" err="1">
                <a:solidFill>
                  <a:schemeClr val="accent4">
                    <a:lumMod val="50000"/>
                  </a:schemeClr>
                </a:solidFill>
                <a:sym typeface="+mn-ea"/>
              </a:rPr>
              <a:t>quyền</a:t>
            </a:r>
            <a:r>
              <a:rPr lang="en-US" sz="2400" dirty="0">
                <a:solidFill>
                  <a:schemeClr val="accent4">
                    <a:lumMod val="50000"/>
                  </a:schemeClr>
                </a:solidFill>
                <a:sym typeface="+mn-ea"/>
              </a:rPr>
              <a:t> </a:t>
            </a:r>
            <a:r>
              <a:rPr lang="en-US" sz="2400" dirty="0" err="1">
                <a:solidFill>
                  <a:schemeClr val="accent4">
                    <a:lumMod val="50000"/>
                  </a:schemeClr>
                </a:solidFill>
                <a:sym typeface="+mn-ea"/>
              </a:rPr>
              <a:t>sử</a:t>
            </a:r>
            <a:r>
              <a:rPr lang="en-US" sz="2400" dirty="0">
                <a:solidFill>
                  <a:schemeClr val="accent4">
                    <a:lumMod val="50000"/>
                  </a:schemeClr>
                </a:solidFill>
                <a:sym typeface="+mn-ea"/>
              </a:rPr>
              <a:t> </a:t>
            </a:r>
            <a:r>
              <a:rPr lang="en-US" sz="2400" dirty="0" err="1">
                <a:solidFill>
                  <a:schemeClr val="accent4">
                    <a:lumMod val="50000"/>
                  </a:schemeClr>
                </a:solidFill>
                <a:sym typeface="+mn-ea"/>
              </a:rPr>
              <a:t>dụng</a:t>
            </a:r>
            <a:r>
              <a:rPr lang="en-US" sz="2400" dirty="0">
                <a:solidFill>
                  <a:schemeClr val="accent4">
                    <a:lumMod val="50000"/>
                  </a:schemeClr>
                </a:solidFill>
                <a:sym typeface="+mn-ea"/>
              </a:rPr>
              <a:t>.</a:t>
            </a:r>
            <a:endParaRPr lang="en-US" sz="2400" dirty="0"/>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0" y="514350"/>
            <a:ext cx="8520600" cy="572700"/>
          </a:xfrm>
        </p:spPr>
        <p:txBody>
          <a:bodyPr/>
          <a:lstStyle/>
          <a:p>
            <a:r>
              <a:rPr lang="en-US" dirty="0" err="1">
                <a:ln w="0"/>
                <a:effectLst>
                  <a:outerShdw blurRad="38100" dist="19050" dir="2700000" algn="tl" rotWithShape="0">
                    <a:schemeClr val="dk1">
                      <a:alpha val="40000"/>
                    </a:schemeClr>
                  </a:outerShdw>
                </a:effectLst>
              </a:rPr>
              <a:t>Quyền</a:t>
            </a:r>
            <a:r>
              <a:rPr lang="en-US" dirty="0">
                <a:ln w="0"/>
                <a:effectLst>
                  <a:outerShdw blurRad="38100" dist="19050" dir="2700000" algn="tl" rotWithShape="0">
                    <a:schemeClr val="dk1">
                      <a:alpha val="40000"/>
                    </a:schemeClr>
                  </a:outerShdw>
                </a:effectLst>
              </a:rPr>
              <a:t> </a:t>
            </a:r>
            <a:r>
              <a:rPr lang="en-US" dirty="0" err="1">
                <a:ln w="0"/>
                <a:effectLst>
                  <a:outerShdw blurRad="38100" dist="19050" dir="2700000" algn="tl" rotWithShape="0">
                    <a:schemeClr val="dk1">
                      <a:alpha val="40000"/>
                    </a:schemeClr>
                  </a:outerShdw>
                </a:effectLst>
              </a:rPr>
              <a:t>định</a:t>
            </a:r>
            <a:r>
              <a:rPr lang="en-US" dirty="0">
                <a:ln w="0"/>
                <a:effectLst>
                  <a:outerShdw blurRad="38100" dist="19050" dir="2700000" algn="tl" rotWithShape="0">
                    <a:schemeClr val="dk1">
                      <a:alpha val="40000"/>
                    </a:schemeClr>
                  </a:outerShdw>
                </a:effectLst>
              </a:rPr>
              <a:t> </a:t>
            </a:r>
            <a:r>
              <a:rPr lang="en-US" dirty="0" err="1">
                <a:ln w="0"/>
                <a:effectLst>
                  <a:outerShdw blurRad="38100" dist="19050" dir="2700000" algn="tl" rotWithShape="0">
                    <a:schemeClr val="dk1">
                      <a:alpha val="40000"/>
                    </a:schemeClr>
                  </a:outerShdw>
                </a:effectLst>
              </a:rPr>
              <a:t>đoạt</a:t>
            </a:r>
            <a:endParaRPr lang="en-US" dirty="0">
              <a:ln w="0"/>
              <a:effectLst>
                <a:outerShdw blurRad="38100" dist="19050" dir="2700000" algn="tl" rotWithShape="0">
                  <a:schemeClr val="dk1">
                    <a:alpha val="40000"/>
                  </a:schemeClr>
                </a:outerShdw>
              </a:effectLst>
            </a:endParaRPr>
          </a:p>
        </p:txBody>
      </p:sp>
      <p:graphicFrame>
        <p:nvGraphicFramePr>
          <p:cNvPr id="5" name="Diagram 4"/>
          <p:cNvGraphicFramePr/>
          <p:nvPr>
            <p:extLst>
              <p:ext uri="{D42A27DB-BD31-4B8C-83A1-F6EECF244321}">
                <p14:modId xmlns:p14="http://schemas.microsoft.com/office/powerpoint/2010/main" val="2042435078"/>
              </p:ext>
            </p:extLst>
          </p:nvPr>
        </p:nvGraphicFramePr>
        <p:xfrm>
          <a:off x="1314450" y="1428750"/>
          <a:ext cx="6629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p:cNvCxnSpPr/>
          <p:nvPr/>
        </p:nvCxnSpPr>
        <p:spPr>
          <a:xfrm flipH="1" flipV="1">
            <a:off x="2800350" y="4057650"/>
            <a:ext cx="1714500" cy="571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4514850" y="4057650"/>
            <a:ext cx="1828800" cy="571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6886CF-5D21-DC69-0A7F-387413B4304F}"/>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2.2.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Quyền</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khác</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đối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với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tài</a:t>
            </a:r>
            <a:r>
              <a:rPr lang="en-US" sz="2000" b="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2000" b="1" dirty="0" err="1">
                <a:solidFill>
                  <a:srgbClr val="FF0000"/>
                </a:solidFill>
                <a:effectLst>
                  <a:outerShdw blurRad="38100" dist="38100" dir="2700000" algn="tl">
                    <a:srgbClr val="000000">
                      <a:alpha val="43137"/>
                    </a:srgbClr>
                  </a:outerShdw>
                </a:effectLst>
                <a:latin typeface="+mj-lt"/>
                <a:cs typeface="Arial" panose="020B0604020202020204" pitchFamily="34" charset="0"/>
              </a:rPr>
              <a:t>sản</a:t>
            </a:r>
            <a:br>
              <a:rPr lang="en-US" sz="2000" b="1" dirty="0">
                <a:solidFill>
                  <a:srgbClr val="FF0000"/>
                </a:solidFill>
                <a:effectLst>
                  <a:outerShdw blurRad="38100" dist="38100" dir="2700000" algn="tl">
                    <a:srgbClr val="000000">
                      <a:alpha val="43137"/>
                    </a:srgbClr>
                  </a:outerShdw>
                </a:effectLst>
                <a:latin typeface="+mj-lt"/>
              </a:rPr>
            </a:br>
            <a:endParaRPr lang="en-US" sz="2000" dirty="0">
              <a:solidFill>
                <a:srgbClr val="FF0000"/>
              </a:solidFill>
              <a:effectLst>
                <a:outerShdw blurRad="38100" dist="38100" dir="2700000" algn="tl">
                  <a:srgbClr val="000000">
                    <a:alpha val="43137"/>
                  </a:srgbClr>
                </a:outerShdw>
              </a:effectLst>
              <a:latin typeface="+mj-lt"/>
            </a:endParaRPr>
          </a:p>
        </p:txBody>
      </p:sp>
      <p:sp>
        <p:nvSpPr>
          <p:cNvPr id="3" name="TextBox 2">
            <a:extLst>
              <a:ext uri="{FF2B5EF4-FFF2-40B4-BE49-F238E27FC236}">
                <a16:creationId xmlns:a16="http://schemas.microsoft.com/office/drawing/2014/main" id="{13390335-DCDE-1A6B-4DEF-D69254538701}"/>
              </a:ext>
            </a:extLst>
          </p:cNvPr>
          <p:cNvSpPr txBox="1"/>
          <p:nvPr/>
        </p:nvSpPr>
        <p:spPr>
          <a:xfrm>
            <a:off x="370483" y="1183004"/>
            <a:ext cx="8265517" cy="2995692"/>
          </a:xfrm>
          <a:prstGeom prst="rect">
            <a:avLst/>
          </a:prstGeom>
          <a:noFill/>
        </p:spPr>
        <p:txBody>
          <a:bodyPr wrap="square">
            <a:spAutoFit/>
          </a:bodyPr>
          <a:lstStyle/>
          <a:p>
            <a:pPr algn="just">
              <a:lnSpc>
                <a:spcPct val="150000"/>
              </a:lnSpc>
              <a:spcBef>
                <a:spcPts val="600"/>
              </a:spcBef>
              <a:spcAft>
                <a:spcPts val="600"/>
              </a:spcAft>
            </a:pPr>
            <a:r>
              <a:rPr lang="en-US" sz="1800" kern="0" dirty="0">
                <a:solidFill>
                  <a:schemeClr val="tx1">
                    <a:lumMod val="75000"/>
                    <a:lumOff val="25000"/>
                  </a:schemeClr>
                </a:solidFill>
                <a:effectLst/>
                <a:latin typeface="+mj-lt"/>
                <a:ea typeface="Times New Roman" panose="02020603050405020304" pitchFamily="18" charset="0"/>
              </a:rPr>
              <a:t>Theo </a:t>
            </a:r>
            <a:r>
              <a:rPr lang="en-US" sz="1800" kern="0" dirty="0" err="1">
                <a:solidFill>
                  <a:schemeClr val="tx1">
                    <a:lumMod val="75000"/>
                    <a:lumOff val="25000"/>
                  </a:schemeClr>
                </a:solidFill>
                <a:effectLst/>
                <a:latin typeface="+mj-lt"/>
                <a:ea typeface="Times New Roman" panose="02020603050405020304" pitchFamily="18" charset="0"/>
              </a:rPr>
              <a:t>Điều</a:t>
            </a:r>
            <a:r>
              <a:rPr lang="en-US" sz="1800" kern="0" dirty="0">
                <a:solidFill>
                  <a:schemeClr val="tx1">
                    <a:lumMod val="75000"/>
                    <a:lumOff val="25000"/>
                  </a:schemeClr>
                </a:solidFill>
                <a:effectLst/>
                <a:latin typeface="+mj-lt"/>
                <a:ea typeface="Times New Roman" panose="02020603050405020304" pitchFamily="18" charset="0"/>
              </a:rPr>
              <a:t> 159 BLDS 2015, </a:t>
            </a:r>
            <a:r>
              <a:rPr lang="en-US" sz="1800" kern="0" dirty="0" err="1">
                <a:solidFill>
                  <a:schemeClr val="tx1">
                    <a:lumMod val="75000"/>
                    <a:lumOff val="25000"/>
                  </a:schemeClr>
                </a:solidFill>
                <a:effectLst/>
                <a:latin typeface="+mj-lt"/>
                <a:ea typeface="Times New Roman" panose="02020603050405020304" pitchFamily="18" charset="0"/>
              </a:rPr>
              <a:t>quyền</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khác</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đối</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với</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tài</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sản</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là</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quyền</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của</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chủ</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thể</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trực</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tiếp</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nắm</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giữ</a:t>
            </a:r>
            <a:r>
              <a:rPr lang="en-US" sz="1800" kern="0" dirty="0">
                <a:solidFill>
                  <a:schemeClr val="tx1">
                    <a:lumMod val="75000"/>
                    <a:lumOff val="25000"/>
                  </a:schemeClr>
                </a:solidFill>
                <a:effectLst/>
                <a:latin typeface="+mj-lt"/>
                <a:ea typeface="Times New Roman" panose="02020603050405020304" pitchFamily="18" charset="0"/>
              </a:rPr>
              <a:t>, chi </a:t>
            </a:r>
            <a:r>
              <a:rPr lang="en-US" sz="1800" kern="0" dirty="0" err="1">
                <a:solidFill>
                  <a:schemeClr val="tx1">
                    <a:lumMod val="75000"/>
                    <a:lumOff val="25000"/>
                  </a:schemeClr>
                </a:solidFill>
                <a:effectLst/>
                <a:latin typeface="+mj-lt"/>
                <a:ea typeface="Times New Roman" panose="02020603050405020304" pitchFamily="18" charset="0"/>
              </a:rPr>
              <a:t>phối</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tài</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sản</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thuộc</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quyền</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sở</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hữu</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của</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chủ</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thể</a:t>
            </a:r>
            <a:r>
              <a:rPr lang="en-US" sz="1800" kern="0" dirty="0">
                <a:solidFill>
                  <a:schemeClr val="tx1">
                    <a:lumMod val="75000"/>
                    <a:lumOff val="25000"/>
                  </a:schemeClr>
                </a:solidFill>
                <a:effectLst/>
                <a:latin typeface="+mj-lt"/>
                <a:ea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rPr>
              <a:t>khác</a:t>
            </a:r>
            <a:r>
              <a:rPr lang="en-US" sz="1800" kern="0" dirty="0">
                <a:solidFill>
                  <a:schemeClr val="tx1">
                    <a:lumMod val="75000"/>
                    <a:lumOff val="25000"/>
                  </a:schemeClr>
                </a:solidFill>
                <a:effectLst/>
                <a:latin typeface="+mj-lt"/>
                <a:ea typeface="Times New Roman" panose="02020603050405020304" pitchFamily="18" charset="0"/>
              </a:rPr>
              <a:t>.</a:t>
            </a:r>
          </a:p>
          <a:p>
            <a:pPr marL="285750" indent="-285750" algn="just">
              <a:lnSpc>
                <a:spcPct val="150000"/>
              </a:lnSpc>
              <a:spcBef>
                <a:spcPts val="600"/>
              </a:spcBef>
              <a:spcAft>
                <a:spcPts val="600"/>
              </a:spcAft>
              <a:buFont typeface="Wingdings" panose="05000000000000000000" pitchFamily="2" charset="2"/>
              <a:buChar char="Ø"/>
            </a:pPr>
            <a:r>
              <a:rPr lang="en-US" sz="1800" b="1" dirty="0" err="1">
                <a:solidFill>
                  <a:srgbClr val="FF0000"/>
                </a:solidFill>
                <a:effectLst/>
                <a:highlight>
                  <a:srgbClr val="FFFFFF"/>
                </a:highlight>
                <a:latin typeface="+mj-lt"/>
                <a:ea typeface="Times New Roman" panose="02020603050405020304" pitchFamily="18" charset="0"/>
              </a:rPr>
              <a:t>Quyền</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đối</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với</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bất</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động</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sản</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liền</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kề</a:t>
            </a:r>
            <a:r>
              <a:rPr lang="en-US" sz="1800" b="1"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a:solidFill>
                  <a:schemeClr val="tx1">
                    <a:lumMod val="75000"/>
                    <a:lumOff val="25000"/>
                  </a:schemeClr>
                </a:solidFill>
                <a:effectLst/>
                <a:highlight>
                  <a:srgbClr val="FFFFFF"/>
                </a:highlight>
                <a:latin typeface="+mj-lt"/>
                <a:ea typeface="Times New Roman" panose="02020603050405020304" pitchFamily="18" charset="0"/>
              </a:rPr>
              <a:t>(</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từ</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245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đến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256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Bộ</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luật</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dân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sự</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2015)</a:t>
            </a:r>
            <a:endParaRPr lang="en-US" sz="1800" dirty="0">
              <a:solidFill>
                <a:schemeClr val="tx1">
                  <a:lumMod val="75000"/>
                  <a:lumOff val="25000"/>
                </a:schemeClr>
              </a:solidFill>
              <a:highlight>
                <a:srgbClr val="FFFFFF"/>
              </a:highlight>
              <a:latin typeface="+mj-lt"/>
              <a:ea typeface="Times New Roman" panose="020206030504050203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en-US" sz="1800" b="1" dirty="0" err="1">
                <a:solidFill>
                  <a:srgbClr val="FF0000"/>
                </a:solidFill>
                <a:effectLst/>
                <a:highlight>
                  <a:srgbClr val="FFFFFF"/>
                </a:highlight>
                <a:latin typeface="+mj-lt"/>
                <a:ea typeface="Times New Roman" panose="02020603050405020304" pitchFamily="18" charset="0"/>
              </a:rPr>
              <a:t>Quyền</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hưởng</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dụng</a:t>
            </a:r>
            <a:r>
              <a:rPr lang="en-US" sz="1800" b="1" dirty="0">
                <a:solidFill>
                  <a:srgbClr val="FF0000"/>
                </a:solidFill>
                <a:effectLst/>
                <a:highlight>
                  <a:srgbClr val="FFFFFF"/>
                </a:highlight>
                <a:latin typeface="+mj-lt"/>
                <a:ea typeface="Times New Roman" panose="02020603050405020304" pitchFamily="18" charset="0"/>
              </a:rPr>
              <a:t> </a:t>
            </a:r>
            <a:r>
              <a:rPr lang="en-US" sz="1800" dirty="0">
                <a:solidFill>
                  <a:schemeClr val="tx1">
                    <a:lumMod val="75000"/>
                    <a:lumOff val="25000"/>
                  </a:schemeClr>
                </a:solidFill>
                <a:effectLst/>
                <a:highlight>
                  <a:srgbClr val="FFFFFF"/>
                </a:highlight>
                <a:latin typeface="+mj-lt"/>
                <a:ea typeface="Times New Roman" panose="02020603050405020304" pitchFamily="18" charset="0"/>
              </a:rPr>
              <a:t>(</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từ</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257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đến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266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Bộ</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luật</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dân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sự</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2015)</a:t>
            </a:r>
            <a:endParaRPr lang="en-US" sz="1800" dirty="0">
              <a:solidFill>
                <a:schemeClr val="tx1">
                  <a:lumMod val="75000"/>
                  <a:lumOff val="25000"/>
                </a:schemeClr>
              </a:solidFill>
              <a:highlight>
                <a:srgbClr val="FFFFFF"/>
              </a:highlight>
              <a:latin typeface="+mj-lt"/>
              <a:ea typeface="Times New Roman" panose="02020603050405020304" pitchFamily="18" charset="0"/>
            </a:endParaRPr>
          </a:p>
          <a:p>
            <a:pPr marL="285750" indent="-285750" algn="just">
              <a:lnSpc>
                <a:spcPct val="150000"/>
              </a:lnSpc>
              <a:spcBef>
                <a:spcPts val="600"/>
              </a:spcBef>
              <a:spcAft>
                <a:spcPts val="600"/>
              </a:spcAft>
              <a:buFont typeface="Wingdings" panose="05000000000000000000" pitchFamily="2" charset="2"/>
              <a:buChar char="Ø"/>
            </a:pPr>
            <a:r>
              <a:rPr lang="en-US" sz="1800" b="1" dirty="0" err="1">
                <a:solidFill>
                  <a:srgbClr val="FF0000"/>
                </a:solidFill>
                <a:effectLst/>
                <a:highlight>
                  <a:srgbClr val="FFFFFF"/>
                </a:highlight>
                <a:latin typeface="+mj-lt"/>
                <a:ea typeface="Times New Roman" panose="02020603050405020304" pitchFamily="18" charset="0"/>
              </a:rPr>
              <a:t>Quyền</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bề</a:t>
            </a:r>
            <a:r>
              <a:rPr lang="en-US" sz="1800" b="1" dirty="0">
                <a:solidFill>
                  <a:srgbClr val="FF0000"/>
                </a:solidFill>
                <a:effectLst/>
                <a:highlight>
                  <a:srgbClr val="FFFFFF"/>
                </a:highlight>
                <a:latin typeface="+mj-lt"/>
                <a:ea typeface="Times New Roman" panose="02020603050405020304" pitchFamily="18" charset="0"/>
              </a:rPr>
              <a:t> </a:t>
            </a:r>
            <a:r>
              <a:rPr lang="en-US" sz="1800" b="1" dirty="0" err="1">
                <a:solidFill>
                  <a:srgbClr val="FF0000"/>
                </a:solidFill>
                <a:effectLst/>
                <a:highlight>
                  <a:srgbClr val="FFFFFF"/>
                </a:highlight>
                <a:latin typeface="+mj-lt"/>
                <a:ea typeface="Times New Roman" panose="02020603050405020304" pitchFamily="18" charset="0"/>
              </a:rPr>
              <a:t>mặt</a:t>
            </a:r>
            <a:r>
              <a:rPr lang="en-US" sz="1800" b="1" dirty="0">
                <a:solidFill>
                  <a:srgbClr val="FF0000"/>
                </a:solidFill>
                <a:effectLst/>
                <a:highlight>
                  <a:srgbClr val="FFFFFF"/>
                </a:highlight>
                <a:latin typeface="+mj-lt"/>
                <a:ea typeface="Times New Roman" panose="02020603050405020304" pitchFamily="18" charset="0"/>
              </a:rPr>
              <a:t> </a:t>
            </a:r>
            <a:r>
              <a:rPr lang="en-US" sz="1800" dirty="0">
                <a:solidFill>
                  <a:schemeClr val="tx1">
                    <a:lumMod val="75000"/>
                    <a:lumOff val="25000"/>
                  </a:schemeClr>
                </a:solidFill>
                <a:effectLst/>
                <a:highlight>
                  <a:srgbClr val="FFFFFF"/>
                </a:highlight>
                <a:latin typeface="+mj-lt"/>
                <a:ea typeface="Times New Roman" panose="02020603050405020304" pitchFamily="18" charset="0"/>
              </a:rPr>
              <a:t>(</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từ</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267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đến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Điều</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273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Bộ</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luật</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dân</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sự</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a:t>
            </a:r>
            <a:r>
              <a:rPr lang="en-US" sz="1800" dirty="0" err="1">
                <a:solidFill>
                  <a:schemeClr val="tx1">
                    <a:lumMod val="75000"/>
                    <a:lumOff val="25000"/>
                  </a:schemeClr>
                </a:solidFill>
                <a:effectLst/>
                <a:highlight>
                  <a:srgbClr val="FFFFFF"/>
                </a:highlight>
                <a:latin typeface="+mj-lt"/>
                <a:ea typeface="Times New Roman" panose="02020603050405020304" pitchFamily="18" charset="0"/>
              </a:rPr>
              <a:t>năm</a:t>
            </a:r>
            <a:r>
              <a:rPr lang="en-US" sz="1800" dirty="0">
                <a:solidFill>
                  <a:schemeClr val="tx1">
                    <a:lumMod val="75000"/>
                    <a:lumOff val="25000"/>
                  </a:schemeClr>
                </a:solidFill>
                <a:effectLst/>
                <a:highlight>
                  <a:srgbClr val="FFFFFF"/>
                </a:highlight>
                <a:latin typeface="+mj-lt"/>
                <a:ea typeface="Times New Roman" panose="02020603050405020304" pitchFamily="18" charset="0"/>
              </a:rPr>
              <a:t> 2015)</a:t>
            </a:r>
          </a:p>
        </p:txBody>
      </p:sp>
    </p:spTree>
    <p:extLst>
      <p:ext uri="{BB962C8B-B14F-4D97-AF65-F5344CB8AC3E}">
        <p14:creationId xmlns:p14="http://schemas.microsoft.com/office/powerpoint/2010/main" val="389506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380025" y="2014600"/>
            <a:ext cx="6054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400" b="1" u="sng" dirty="0">
                <a:solidFill>
                  <a:srgbClr val="75A6E7"/>
                </a:solidFill>
                <a:latin typeface="+mn-lt"/>
                <a:ea typeface="Arial Black"/>
                <a:cs typeface="Arial Black"/>
                <a:sym typeface="Arial Black"/>
              </a:rPr>
              <a:t>CHƯƠNG</a:t>
            </a:r>
            <a:r>
              <a:rPr lang="en-US" sz="2400" b="1" u="sng" dirty="0">
                <a:solidFill>
                  <a:srgbClr val="75A6E7"/>
                </a:solidFill>
                <a:latin typeface="+mn-lt"/>
                <a:ea typeface="Arial Black"/>
                <a:cs typeface="Arial Black"/>
                <a:sym typeface="Arial Black"/>
              </a:rPr>
              <a:t> </a:t>
            </a:r>
            <a:r>
              <a:rPr lang="vi-VN" sz="2400" b="1" u="sng" dirty="0">
                <a:solidFill>
                  <a:srgbClr val="75A6E7"/>
                </a:solidFill>
                <a:latin typeface="+mn-lt"/>
                <a:ea typeface="Arial Black"/>
                <a:cs typeface="Arial Black"/>
                <a:sym typeface="Arial Black"/>
              </a:rPr>
              <a:t>9</a:t>
            </a:r>
            <a:endParaRPr sz="2400" b="1" u="sng" dirty="0">
              <a:solidFill>
                <a:srgbClr val="75A6E7"/>
              </a:solidFill>
              <a:latin typeface="+mn-lt"/>
              <a:ea typeface="Arial Black"/>
              <a:cs typeface="Arial Black"/>
              <a:sym typeface="Arial Black"/>
            </a:endParaRPr>
          </a:p>
        </p:txBody>
      </p:sp>
      <p:sp>
        <p:nvSpPr>
          <p:cNvPr id="319" name="Google Shape;319;p44"/>
          <p:cNvSpPr txBox="1">
            <a:spLocks noGrp="1"/>
          </p:cNvSpPr>
          <p:nvPr>
            <p:ph type="subTitle" idx="1"/>
          </p:nvPr>
        </p:nvSpPr>
        <p:spPr>
          <a:xfrm>
            <a:off x="380025" y="2747160"/>
            <a:ext cx="7104992" cy="42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600"/>
              </a:spcAft>
              <a:buNone/>
            </a:pPr>
            <a:r>
              <a:rPr lang="en-US" sz="2800" b="1" dirty="0">
                <a:effectLst>
                  <a:outerShdw blurRad="38100" dist="38100" dir="2700000" algn="tl">
                    <a:srgbClr val="000000">
                      <a:alpha val="43137"/>
                    </a:srgbClr>
                  </a:outerShdw>
                </a:effectLst>
                <a:latin typeface="+mn-lt"/>
              </a:rPr>
              <a:t>PHÁP LUẬT </a:t>
            </a:r>
            <a:r>
              <a:rPr lang="en-US" sz="2800" b="1" dirty="0">
                <a:solidFill>
                  <a:schemeClr val="bg2">
                    <a:lumMod val="40000"/>
                    <a:lumOff val="60000"/>
                  </a:schemeClr>
                </a:solidFill>
                <a:effectLst>
                  <a:outerShdw blurRad="38100" dist="38100" dir="2700000" algn="tl">
                    <a:srgbClr val="000000">
                      <a:alpha val="43137"/>
                    </a:srgbClr>
                  </a:outerShdw>
                </a:effectLst>
                <a:latin typeface="+mn-lt"/>
              </a:rPr>
              <a:t>DÂN SỰ </a:t>
            </a:r>
          </a:p>
          <a:p>
            <a:pPr marL="0" lvl="0" indent="0" algn="l" rtl="0">
              <a:lnSpc>
                <a:spcPct val="100000"/>
              </a:lnSpc>
              <a:spcBef>
                <a:spcPts val="0"/>
              </a:spcBef>
              <a:spcAft>
                <a:spcPts val="600"/>
              </a:spcAft>
              <a:buNone/>
            </a:pPr>
            <a:r>
              <a:rPr lang="en-US" sz="2800" b="1" dirty="0">
                <a:effectLst>
                  <a:outerShdw blurRad="38100" dist="38100" dir="2700000" algn="tl">
                    <a:srgbClr val="000000">
                      <a:alpha val="43137"/>
                    </a:srgbClr>
                  </a:outerShdw>
                </a:effectLst>
                <a:latin typeface="+mn-lt"/>
              </a:rPr>
              <a:t>VÀ TỐ TỤNG </a:t>
            </a:r>
            <a:r>
              <a:rPr lang="en-US" sz="2800" b="1" dirty="0">
                <a:solidFill>
                  <a:schemeClr val="bg2">
                    <a:lumMod val="40000"/>
                    <a:lumOff val="60000"/>
                  </a:schemeClr>
                </a:solidFill>
                <a:effectLst>
                  <a:outerShdw blurRad="38100" dist="38100" dir="2700000" algn="tl">
                    <a:srgbClr val="000000">
                      <a:alpha val="43137"/>
                    </a:srgbClr>
                  </a:outerShdw>
                </a:effectLst>
                <a:latin typeface="+mn-lt"/>
              </a:rPr>
              <a:t>DÂN SỰ</a:t>
            </a:r>
            <a:endParaRPr lang="en-US" sz="2800" b="1" dirty="0">
              <a:solidFill>
                <a:schemeClr val="bg2">
                  <a:lumMod val="40000"/>
                  <a:lumOff val="60000"/>
                </a:schemeClr>
              </a:solidFill>
              <a:effectLst>
                <a:outerShdw blurRad="38100" dist="38100" dir="2700000" algn="tl">
                  <a:srgbClr val="000000">
                    <a:alpha val="43137"/>
                  </a:srgbClr>
                </a:outerShdw>
              </a:effectLst>
              <a:latin typeface="+mn-lt"/>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CD11541-0B5C-73E4-1D47-9BFBAD49D632}"/>
              </a:ext>
            </a:extLst>
          </p:cNvPr>
          <p:cNvSpPr txBox="1">
            <a:spLocks noChangeArrowheads="1"/>
          </p:cNvSpPr>
          <p:nvPr/>
        </p:nvSpPr>
        <p:spPr bwMode="auto">
          <a:xfrm>
            <a:off x="0" y="403213"/>
            <a:ext cx="9144000" cy="523220"/>
          </a:xfrm>
          <a:prstGeom prst="rect">
            <a:avLst/>
          </a:prstGeom>
          <a:solidFill>
            <a:schemeClr val="accent1"/>
          </a:solidFill>
          <a:ln>
            <a:noFill/>
          </a:ln>
        </p:spPr>
        <p:txBody>
          <a:bodyPr wrap="squar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dirty="0">
                <a:solidFill>
                  <a:schemeClr val="bg1"/>
                </a:solidFill>
                <a:effectLst>
                  <a:outerShdw blurRad="38100" dist="38100" dir="2700000" algn="tl">
                    <a:srgbClr val="000000">
                      <a:alpha val="43137"/>
                    </a:srgbClr>
                  </a:outerShdw>
                </a:effectLst>
              </a:rPr>
              <a:t>3. NGHĨA VỤ DÂN SỰ VÀ HỢP ĐỒNG DÂN SỰ</a:t>
            </a:r>
          </a:p>
        </p:txBody>
      </p:sp>
    </p:spTree>
    <p:extLst>
      <p:ext uri="{BB962C8B-B14F-4D97-AF65-F5344CB8AC3E}">
        <p14:creationId xmlns:p14="http://schemas.microsoft.com/office/powerpoint/2010/main" val="59079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7FE-1CAD-97F2-3F81-04FC56D737F3}"/>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3.1. </a:t>
            </a:r>
            <a:r>
              <a:rPr lang="en-US" sz="2000" b="1" dirty="0" err="1">
                <a:solidFill>
                  <a:srgbClr val="FF0000"/>
                </a:solidFill>
                <a:effectLst>
                  <a:outerShdw blurRad="38100" dist="38100" dir="2700000" algn="tl">
                    <a:srgbClr val="000000">
                      <a:alpha val="43137"/>
                    </a:srgbClr>
                  </a:outerShdw>
                </a:effectLst>
                <a:latin typeface="+mj-lt"/>
              </a:rPr>
              <a:t>Nghĩa</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vụ</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dân</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sự</a:t>
            </a:r>
            <a:endParaRPr lang="en-US" sz="2000" b="1" dirty="0">
              <a:solidFill>
                <a:srgbClr val="FF0000"/>
              </a:solidFill>
              <a:effectLst>
                <a:outerShdw blurRad="38100" dist="38100" dir="2700000" algn="tl">
                  <a:srgbClr val="000000">
                    <a:alpha val="43137"/>
                  </a:srgbClr>
                </a:outerShdw>
              </a:effectLst>
              <a:latin typeface="+mj-lt"/>
            </a:endParaRPr>
          </a:p>
        </p:txBody>
      </p:sp>
      <p:sp>
        <p:nvSpPr>
          <p:cNvPr id="6" name="TextBox 5">
            <a:extLst>
              <a:ext uri="{FF2B5EF4-FFF2-40B4-BE49-F238E27FC236}">
                <a16:creationId xmlns:a16="http://schemas.microsoft.com/office/drawing/2014/main" id="{C5894737-4B32-C39D-80C6-A36E60885B2C}"/>
              </a:ext>
            </a:extLst>
          </p:cNvPr>
          <p:cNvSpPr txBox="1"/>
          <p:nvPr/>
        </p:nvSpPr>
        <p:spPr>
          <a:xfrm>
            <a:off x="370482" y="1017725"/>
            <a:ext cx="8262529" cy="3231654"/>
          </a:xfrm>
          <a:prstGeom prst="rect">
            <a:avLst/>
          </a:prstGeom>
          <a:noFill/>
        </p:spPr>
        <p:txBody>
          <a:bodyPr wrap="square">
            <a:spAutoFit/>
          </a:bodyPr>
          <a:lstStyle/>
          <a:p>
            <a:pPr marR="47625" algn="just" fontAlgn="base">
              <a:spcBef>
                <a:spcPts val="600"/>
              </a:spcBef>
              <a:spcAft>
                <a:spcPts val="600"/>
              </a:spcAft>
            </a:pP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Điều</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275 BLDS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quy</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định</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Nghĩa</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vụ</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phát</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sinh</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từ</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căn</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cứ</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sau</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b="1"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đây</a:t>
            </a:r>
            <a:r>
              <a:rPr lang="en-US" sz="1800" b="1"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b="1"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1.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Hợp</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đồng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2.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Hành</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vi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pháp</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lý</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đơn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phương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3.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Thực</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hiện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công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việc</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không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có</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ủy</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quyền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4.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Chiếm</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hữu</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sử</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dụng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tài</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sản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hoặc</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được</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lợi</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về</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tài</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sản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không</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có</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căn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cứ</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pháp</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luật</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5.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Gây</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thiệt</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hại</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do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hành</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vi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trái</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pháp</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luật</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pPr marR="47625" algn="just" fontAlgn="base">
              <a:spcBef>
                <a:spcPts val="600"/>
              </a:spcBef>
              <a:spcAft>
                <a:spcPts val="600"/>
              </a:spcAft>
            </a:pP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6.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Căn</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cứ</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khác</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do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pháp</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luật</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quy</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i="1"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định</a:t>
            </a:r>
            <a:r>
              <a:rPr lang="en-US" sz="1800" i="1"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1432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4450" y="971550"/>
            <a:ext cx="6515100" cy="4171950"/>
          </a:xfrm>
        </p:spPr>
        <p:txBody>
          <a:bodyPr rtlCol="0">
            <a:normAutofit/>
          </a:bodyPr>
          <a:lstStyle/>
          <a:p>
            <a:pPr>
              <a:lnSpc>
                <a:spcPct val="150000"/>
              </a:lnSpc>
              <a:buFont typeface="Arial" panose="020B0604020202020204" pitchFamily="34" charset="0"/>
              <a:buChar char="•"/>
              <a:defRPr/>
            </a:pPr>
            <a:r>
              <a:rPr lang="en-US" b="1" dirty="0">
                <a:solidFill>
                  <a:schemeClr val="bg1"/>
                </a:solidFill>
                <a:latin typeface="Arial" panose="020B0604020202020204" pitchFamily="34" charset="0"/>
                <a:cs typeface="Arial" panose="020B0604020202020204" pitchFamily="34" charset="0"/>
              </a:rPr>
              <a:t>2.3 </a:t>
            </a:r>
            <a:r>
              <a:rPr lang="en-US" sz="2000" b="1" dirty="0" err="1">
                <a:solidFill>
                  <a:srgbClr val="FF0000"/>
                </a:solidFill>
                <a:effectLst>
                  <a:outerShdw blurRad="38100" dist="38100" dir="2700000" algn="tl">
                    <a:srgbClr val="000000">
                      <a:alpha val="43137"/>
                    </a:srgbClr>
                  </a:outerShdw>
                </a:effectLst>
              </a:rPr>
              <a:t>Khái</a:t>
            </a:r>
            <a:r>
              <a:rPr lang="en-US" sz="2000" b="1" dirty="0">
                <a:solidFill>
                  <a:srgbClr val="FF0000"/>
                </a:solidFill>
                <a:effectLst>
                  <a:outerShdw blurRad="38100" dist="38100" dir="2700000" algn="tl">
                    <a:srgbClr val="000000">
                      <a:alpha val="43137"/>
                    </a:srgbClr>
                  </a:outerShdw>
                </a:effectLst>
              </a:rPr>
              <a:t> </a:t>
            </a:r>
            <a:r>
              <a:rPr lang="en-US" sz="2000" b="1" dirty="0" err="1">
                <a:solidFill>
                  <a:srgbClr val="FF0000"/>
                </a:solidFill>
                <a:effectLst>
                  <a:outerShdw blurRad="38100" dist="38100" dir="2700000" algn="tl">
                    <a:srgbClr val="000000">
                      <a:alpha val="43137"/>
                    </a:srgbClr>
                  </a:outerShdw>
                </a:effectLst>
              </a:rPr>
              <a:t>niệm</a:t>
            </a:r>
            <a:endParaRPr lang="en-US" sz="20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85763" indent="-385763" algn="ctr">
              <a:buNone/>
              <a:defRPr/>
            </a:pPr>
            <a:r>
              <a:rPr lang="en-US" sz="1875" dirty="0" err="1">
                <a:latin typeface="Arial" panose="020B0604020202020204" pitchFamily="34" charset="0"/>
                <a:cs typeface="Arial" panose="020B0604020202020204" pitchFamily="34" charset="0"/>
              </a:rPr>
              <a:t>xác</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lập</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thay</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đổi</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chấm</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dứt</a:t>
            </a:r>
            <a:r>
              <a:rPr lang="en-US" sz="1875" dirty="0">
                <a:latin typeface="Arial" panose="020B0604020202020204" pitchFamily="34" charset="0"/>
                <a:cs typeface="Arial" panose="020B0604020202020204" pitchFamily="34" charset="0"/>
              </a:rPr>
              <a:t> </a:t>
            </a:r>
          </a:p>
          <a:p>
            <a:pPr marL="385763" indent="-385763" algn="ctr">
              <a:buNone/>
              <a:defRPr/>
            </a:pPr>
            <a:r>
              <a:rPr lang="en-US" sz="1875" dirty="0" err="1">
                <a:latin typeface="Arial" panose="020B0604020202020204" pitchFamily="34" charset="0"/>
                <a:cs typeface="Arial" panose="020B0604020202020204" pitchFamily="34" charset="0"/>
              </a:rPr>
              <a:t>quyền</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và</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nghĩa</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vụ</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dân</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sự</a:t>
            </a:r>
            <a:r>
              <a:rPr lang="en-US" sz="1875" dirty="0">
                <a:latin typeface="Arial" panose="020B0604020202020204" pitchFamily="34" charset="0"/>
                <a:cs typeface="Arial" panose="020B0604020202020204" pitchFamily="34" charset="0"/>
              </a:rPr>
              <a:t> </a:t>
            </a:r>
          </a:p>
          <a:p>
            <a:pPr marL="385763" indent="-385763">
              <a:buNone/>
              <a:defRPr/>
            </a:pPr>
            <a:r>
              <a:rPr lang="en-US" sz="2100" b="1" dirty="0">
                <a:solidFill>
                  <a:srgbClr val="FF0000"/>
                </a:solidFill>
                <a:latin typeface="Arial" panose="020B0604020202020204" pitchFamily="34" charset="0"/>
                <a:cs typeface="Arial" panose="020B0604020202020204" pitchFamily="34" charset="0"/>
              </a:rPr>
              <a:t>BÊN A                                                                BÊN B</a:t>
            </a:r>
          </a:p>
          <a:p>
            <a:pPr marL="385763" indent="-385763">
              <a:buNone/>
              <a:defRPr/>
            </a:pPr>
            <a:endParaRPr lang="en-US" b="1" dirty="0">
              <a:latin typeface="Arial" panose="020B0604020202020204" pitchFamily="34" charset="0"/>
              <a:cs typeface="Arial" panose="020B0604020202020204" pitchFamily="34" charset="0"/>
            </a:endParaRPr>
          </a:p>
          <a:p>
            <a:pPr marL="385763" indent="-385763" algn="ctr">
              <a:buNone/>
              <a:defRPr/>
            </a:pPr>
            <a:r>
              <a:rPr lang="en-US" sz="1875" i="1" dirty="0" err="1">
                <a:latin typeface="Arial" panose="020B0604020202020204" pitchFamily="34" charset="0"/>
                <a:cs typeface="Arial" panose="020B0604020202020204" pitchFamily="34" charset="0"/>
              </a:rPr>
              <a:t>miệng</a:t>
            </a:r>
            <a:r>
              <a:rPr lang="en-US" sz="1875" i="1" dirty="0">
                <a:latin typeface="Arial" panose="020B0604020202020204" pitchFamily="34" charset="0"/>
                <a:cs typeface="Arial" panose="020B0604020202020204" pitchFamily="34" charset="0"/>
              </a:rPr>
              <a:t>                       </a:t>
            </a:r>
            <a:r>
              <a:rPr lang="en-US" sz="1875" i="1" dirty="0" err="1">
                <a:latin typeface="Arial" panose="020B0604020202020204" pitchFamily="34" charset="0"/>
                <a:cs typeface="Arial" panose="020B0604020202020204" pitchFamily="34" charset="0"/>
              </a:rPr>
              <a:t>văn</a:t>
            </a:r>
            <a:r>
              <a:rPr lang="en-US" sz="1875" i="1" dirty="0">
                <a:latin typeface="Arial" panose="020B0604020202020204" pitchFamily="34" charset="0"/>
                <a:cs typeface="Arial" panose="020B0604020202020204" pitchFamily="34" charset="0"/>
              </a:rPr>
              <a:t> </a:t>
            </a:r>
            <a:r>
              <a:rPr lang="en-US" sz="1875" i="1" dirty="0" err="1">
                <a:latin typeface="Arial" panose="020B0604020202020204" pitchFamily="34" charset="0"/>
                <a:cs typeface="Arial" panose="020B0604020202020204" pitchFamily="34" charset="0"/>
              </a:rPr>
              <a:t>bản</a:t>
            </a:r>
            <a:endParaRPr lang="en-US" sz="1875" i="1" dirty="0">
              <a:latin typeface="Arial" panose="020B0604020202020204" pitchFamily="34" charset="0"/>
              <a:cs typeface="Arial" panose="020B0604020202020204" pitchFamily="34" charset="0"/>
            </a:endParaRPr>
          </a:p>
          <a:p>
            <a:pPr marL="385763" indent="-385763" algn="ctr">
              <a:buNone/>
              <a:defRPr/>
            </a:pPr>
            <a:endParaRPr lang="en-US" sz="1875" i="1" dirty="0">
              <a:latin typeface="Arial" panose="020B0604020202020204" pitchFamily="34" charset="0"/>
              <a:cs typeface="Arial" panose="020B0604020202020204" pitchFamily="34" charset="0"/>
            </a:endParaRPr>
          </a:p>
          <a:p>
            <a:pPr algn="ctr">
              <a:buNone/>
              <a:defRPr/>
            </a:pPr>
            <a:r>
              <a:rPr lang="en-US" sz="1875" dirty="0" err="1">
                <a:latin typeface="Arial" panose="020B0604020202020204" pitchFamily="34" charset="0"/>
                <a:cs typeface="Arial" panose="020B0604020202020204" pitchFamily="34" charset="0"/>
              </a:rPr>
              <a:t>Điều</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khoản</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cơ</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bản</a:t>
            </a:r>
            <a:r>
              <a:rPr lang="en-US" sz="1875" dirty="0">
                <a:latin typeface="Arial" panose="020B0604020202020204" pitchFamily="34" charset="0"/>
                <a:cs typeface="Arial" panose="020B0604020202020204" pitchFamily="34" charset="0"/>
              </a:rPr>
              <a:t> </a:t>
            </a:r>
          </a:p>
          <a:p>
            <a:pPr algn="ctr">
              <a:buNone/>
              <a:defRPr/>
            </a:pP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Điều</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khoản</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thông</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thường</a:t>
            </a:r>
            <a:r>
              <a:rPr lang="en-US" sz="1875" dirty="0">
                <a:latin typeface="Arial" panose="020B0604020202020204" pitchFamily="34" charset="0"/>
                <a:cs typeface="Arial" panose="020B0604020202020204" pitchFamily="34" charset="0"/>
              </a:rPr>
              <a:t> </a:t>
            </a:r>
          </a:p>
          <a:p>
            <a:pPr algn="ctr">
              <a:buNone/>
              <a:defRPr/>
            </a:pP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Điều</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khoản</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tuỳ</a:t>
            </a:r>
            <a:r>
              <a:rPr lang="en-US" sz="1875" dirty="0">
                <a:latin typeface="Arial" panose="020B0604020202020204" pitchFamily="34" charset="0"/>
                <a:cs typeface="Arial" panose="020B0604020202020204" pitchFamily="34" charset="0"/>
              </a:rPr>
              <a:t> </a:t>
            </a:r>
            <a:r>
              <a:rPr lang="en-US" sz="1875" dirty="0" err="1">
                <a:latin typeface="Arial" panose="020B0604020202020204" pitchFamily="34" charset="0"/>
                <a:cs typeface="Arial" panose="020B0604020202020204" pitchFamily="34" charset="0"/>
              </a:rPr>
              <a:t>nghi</a:t>
            </a:r>
            <a:endParaRPr lang="en-US" sz="1875" dirty="0">
              <a:latin typeface="Arial" panose="020B0604020202020204" pitchFamily="34" charset="0"/>
              <a:cs typeface="Arial" panose="020B0604020202020204" pitchFamily="34" charset="0"/>
            </a:endParaRPr>
          </a:p>
          <a:p>
            <a:pPr marL="385763" indent="-385763" algn="ctr">
              <a:buNone/>
              <a:defRPr/>
            </a:pPr>
            <a:endParaRPr lang="en-US" sz="1875" dirty="0">
              <a:latin typeface="Arial" panose="020B0604020202020204" pitchFamily="34" charset="0"/>
              <a:cs typeface="Arial" panose="020B0604020202020204" pitchFamily="34" charset="0"/>
            </a:endParaRPr>
          </a:p>
        </p:txBody>
      </p:sp>
      <p:cxnSp>
        <p:nvCxnSpPr>
          <p:cNvPr id="7" name="Straight Arrow Connector 6"/>
          <p:cNvCxnSpPr/>
          <p:nvPr/>
        </p:nvCxnSpPr>
        <p:spPr>
          <a:xfrm>
            <a:off x="2400300" y="2400300"/>
            <a:ext cx="4286250" cy="1191"/>
          </a:xfrm>
          <a:prstGeom prst="straightConnector1">
            <a:avLst/>
          </a:prstGeom>
          <a:ln w="50800">
            <a:solidFill>
              <a:schemeClr val="accent3">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Action Button: Forward or Next 7">
            <a:hlinkClick r:id="" action="ppaction://hlinkshowjump?jump=nextslide" highlightClick="1"/>
          </p:cNvPr>
          <p:cNvSpPr/>
          <p:nvPr/>
        </p:nvSpPr>
        <p:spPr>
          <a:xfrm>
            <a:off x="3543300" y="2571750"/>
            <a:ext cx="1943100" cy="400050"/>
          </a:xfrm>
          <a:prstGeom prst="actionButtonForwardNex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75" b="1" dirty="0">
                <a:latin typeface="Arial" panose="020B0604020202020204" pitchFamily="34" charset="0"/>
                <a:cs typeface="Arial" panose="020B0604020202020204" pitchFamily="34" charset="0"/>
              </a:rPr>
              <a:t>  CHỦ       THỂ</a:t>
            </a:r>
          </a:p>
        </p:txBody>
      </p:sp>
      <p:sp>
        <p:nvSpPr>
          <p:cNvPr id="9" name="Down Arrow 8"/>
          <p:cNvSpPr/>
          <p:nvPr/>
        </p:nvSpPr>
        <p:spPr>
          <a:xfrm>
            <a:off x="4114800" y="3086100"/>
            <a:ext cx="857250" cy="685800"/>
          </a:xfrm>
          <a:prstGeom prst="down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1" name="Left Brace 10"/>
          <p:cNvSpPr/>
          <p:nvPr/>
        </p:nvSpPr>
        <p:spPr>
          <a:xfrm>
            <a:off x="3143250" y="4008414"/>
            <a:ext cx="457200" cy="849335"/>
          </a:xfrm>
          <a:prstGeom prst="leftBrace">
            <a:avLst>
              <a:gd name="adj1" fmla="val 20098"/>
              <a:gd name="adj2" fmla="val 50000"/>
            </a:avLst>
          </a:prstGeom>
          <a:ln w="508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50"/>
          </a:p>
        </p:txBody>
      </p:sp>
      <p:sp>
        <p:nvSpPr>
          <p:cNvPr id="12" name="Title 1">
            <a:extLst>
              <a:ext uri="{FF2B5EF4-FFF2-40B4-BE49-F238E27FC236}">
                <a16:creationId xmlns:a16="http://schemas.microsoft.com/office/drawing/2014/main" id="{E9C138C4-0CAF-8AB8-704A-0A7A6640A30D}"/>
              </a:ext>
            </a:extLst>
          </p:cNvPr>
          <p:cNvSpPr>
            <a:spLocks noGrp="1"/>
          </p:cNvSpPr>
          <p:nvPr>
            <p:ph type="title"/>
          </p:nvPr>
        </p:nvSpPr>
        <p:spPr>
          <a:xfrm>
            <a:off x="370483" y="445025"/>
            <a:ext cx="8460000" cy="572700"/>
          </a:xfrm>
        </p:spPr>
        <p:txBody>
          <a:bodyPr/>
          <a:lstStyle/>
          <a:p>
            <a:r>
              <a:rPr lang="en-US" sz="2000" b="1" dirty="0">
                <a:solidFill>
                  <a:srgbClr val="FF0000"/>
                </a:solidFill>
                <a:effectLst>
                  <a:outerShdw blurRad="38100" dist="38100" dir="2700000" algn="tl">
                    <a:srgbClr val="000000">
                      <a:alpha val="43137"/>
                    </a:srgbClr>
                  </a:outerShdw>
                </a:effectLst>
                <a:latin typeface="+mj-lt"/>
              </a:rPr>
              <a:t>3.2. </a:t>
            </a:r>
            <a:r>
              <a:rPr lang="en-US" sz="2000" b="1" dirty="0" err="1">
                <a:solidFill>
                  <a:srgbClr val="FF0000"/>
                </a:solidFill>
                <a:effectLst>
                  <a:outerShdw blurRad="38100" dist="38100" dir="2700000" algn="tl">
                    <a:srgbClr val="000000">
                      <a:alpha val="43137"/>
                    </a:srgbClr>
                  </a:outerShdw>
                </a:effectLst>
                <a:latin typeface="+mj-lt"/>
              </a:rPr>
              <a:t>Hợp</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đồng</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dân</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sự</a:t>
            </a:r>
            <a:endParaRPr lang="en-US" sz="20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93906832"/>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412-A3D4-BC5D-0EEA-54363A07C6EB}"/>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Giao </a:t>
            </a:r>
            <a:r>
              <a:rPr lang="en-US" sz="2000" b="1" dirty="0" err="1">
                <a:solidFill>
                  <a:srgbClr val="FF0000"/>
                </a:solidFill>
                <a:effectLst>
                  <a:outerShdw blurRad="38100" dist="38100" dir="2700000" algn="tl">
                    <a:srgbClr val="000000">
                      <a:alpha val="43137"/>
                    </a:srgbClr>
                  </a:outerShdw>
                </a:effectLst>
                <a:latin typeface="+mj-lt"/>
              </a:rPr>
              <a:t>kết</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hợp</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đồng</a:t>
            </a:r>
            <a:endParaRPr lang="en-US" sz="2000" dirty="0"/>
          </a:p>
        </p:txBody>
      </p:sp>
      <p:sp>
        <p:nvSpPr>
          <p:cNvPr id="3" name="Content Placeholder 2">
            <a:extLst>
              <a:ext uri="{FF2B5EF4-FFF2-40B4-BE49-F238E27FC236}">
                <a16:creationId xmlns:a16="http://schemas.microsoft.com/office/drawing/2014/main" id="{EA6AA4A4-55DE-487E-A71E-A9D9AA4FD7D2}"/>
              </a:ext>
            </a:extLst>
          </p:cNvPr>
          <p:cNvSpPr>
            <a:spLocks noGrp="1"/>
          </p:cNvSpPr>
          <p:nvPr>
            <p:ph idx="1"/>
          </p:nvPr>
        </p:nvSpPr>
        <p:spPr>
          <a:xfrm>
            <a:off x="311700" y="1152475"/>
            <a:ext cx="8520600" cy="957176"/>
          </a:xfrm>
        </p:spPr>
        <p:txBody>
          <a:bodyPr/>
          <a:lstStyle/>
          <a:p>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Nguyên</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tắc</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1: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Tự</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do cam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kết</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thỏa</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thuận</a:t>
            </a: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Nguyên</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tắc</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2: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Tự</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nguyện</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bình</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đẳng</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thiện</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chí</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khi</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giao</a:t>
            </a:r>
            <a:r>
              <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latin typeface="+mj-lt"/>
                <a:ea typeface="Times New Roman" panose="02020603050405020304" pitchFamily="18" charset="0"/>
                <a:cs typeface="Times New Roman" panose="02020603050405020304" pitchFamily="18" charset="0"/>
              </a:rPr>
              <a:t>kết</a:t>
            </a:r>
            <a:endParaRPr lang="en-US" sz="1800" kern="0" dirty="0">
              <a:solidFill>
                <a:schemeClr val="tx1">
                  <a:lumMod val="75000"/>
                  <a:lumOff val="25000"/>
                </a:schemeClr>
              </a:solidFill>
              <a:effectLst/>
              <a:latin typeface="+mj-lt"/>
              <a:ea typeface="Times New Roman" panose="02020603050405020304" pitchFamily="18" charset="0"/>
              <a:cs typeface="Times New Roman" panose="02020603050405020304" pitchFamily="18" charset="0"/>
            </a:endParaRPr>
          </a:p>
          <a:p>
            <a:pPr marL="114300" indent="0">
              <a:buNone/>
            </a:pPr>
            <a:endPar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latin typeface="+mj-lt"/>
              <a:ea typeface="Aptos" panose="020B0004020202020204" pitchFamily="34" charset="0"/>
              <a:cs typeface="Times New Roman" panose="02020603050405020304" pitchFamily="18" charset="0"/>
            </a:endParaRPr>
          </a:p>
          <a:p>
            <a:pPr marL="114300" indent="0">
              <a:buNone/>
            </a:pPr>
            <a:endParaRPr lang="en-US" sz="1800" kern="100" dirty="0">
              <a:solidFill>
                <a:schemeClr val="tx1">
                  <a:lumMod val="75000"/>
                  <a:lumOff val="25000"/>
                </a:schemeClr>
              </a:solidFill>
              <a:effectLst/>
              <a:latin typeface="+mj-lt"/>
              <a:ea typeface="Aptos" panose="020B0004020202020204" pitchFamily="34" charset="0"/>
              <a:cs typeface="Times New Roman" panose="02020603050405020304" pitchFamily="18" charset="0"/>
            </a:endParaRPr>
          </a:p>
          <a:p>
            <a:endParaRPr lang="en-US" dirty="0"/>
          </a:p>
        </p:txBody>
      </p:sp>
      <p:sp>
        <p:nvSpPr>
          <p:cNvPr id="4" name="Arrow: Right 3">
            <a:extLst>
              <a:ext uri="{FF2B5EF4-FFF2-40B4-BE49-F238E27FC236}">
                <a16:creationId xmlns:a16="http://schemas.microsoft.com/office/drawing/2014/main" id="{073196B5-0033-C1E9-754A-0CCCA5B51D1A}"/>
              </a:ext>
            </a:extLst>
          </p:cNvPr>
          <p:cNvSpPr/>
          <p:nvPr/>
        </p:nvSpPr>
        <p:spPr>
          <a:xfrm>
            <a:off x="2643813" y="2316174"/>
            <a:ext cx="2651760" cy="16720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err="1"/>
              <a:t>Đề</a:t>
            </a:r>
            <a:r>
              <a:rPr lang="en-US" sz="1800" b="1" dirty="0"/>
              <a:t> </a:t>
            </a:r>
            <a:r>
              <a:rPr lang="en-US" sz="1800" b="1" dirty="0" err="1"/>
              <a:t>nghị</a:t>
            </a:r>
            <a:r>
              <a:rPr lang="en-US" sz="1800" b="1" dirty="0"/>
              <a:t> </a:t>
            </a:r>
            <a:r>
              <a:rPr lang="en-US" sz="1800" b="1" dirty="0" err="1"/>
              <a:t>giao</a:t>
            </a:r>
            <a:r>
              <a:rPr lang="en-US" sz="1800" b="1" dirty="0"/>
              <a:t> </a:t>
            </a:r>
            <a:r>
              <a:rPr lang="en-US" sz="1800" b="1" dirty="0" err="1"/>
              <a:t>kết</a:t>
            </a:r>
            <a:r>
              <a:rPr lang="en-US" sz="1800" b="1" dirty="0"/>
              <a:t> </a:t>
            </a:r>
            <a:r>
              <a:rPr lang="en-US" sz="1800" b="1" dirty="0" err="1"/>
              <a:t>hợp</a:t>
            </a:r>
            <a:r>
              <a:rPr lang="en-US" sz="1800" b="1" dirty="0"/>
              <a:t> </a:t>
            </a:r>
            <a:r>
              <a:rPr lang="en-US" sz="1800" b="1" dirty="0" err="1"/>
              <a:t>đồng</a:t>
            </a:r>
            <a:endParaRPr lang="en-US" sz="1800" b="1" dirty="0"/>
          </a:p>
        </p:txBody>
      </p:sp>
      <p:sp>
        <p:nvSpPr>
          <p:cNvPr id="5" name="Arrow: Right 4">
            <a:extLst>
              <a:ext uri="{FF2B5EF4-FFF2-40B4-BE49-F238E27FC236}">
                <a16:creationId xmlns:a16="http://schemas.microsoft.com/office/drawing/2014/main" id="{2EE76958-F973-1431-7C3C-22107A634B11}"/>
              </a:ext>
            </a:extLst>
          </p:cNvPr>
          <p:cNvSpPr/>
          <p:nvPr/>
        </p:nvSpPr>
        <p:spPr>
          <a:xfrm>
            <a:off x="5518033" y="2318979"/>
            <a:ext cx="2651760" cy="16720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err="1"/>
              <a:t>Chấp</a:t>
            </a:r>
            <a:r>
              <a:rPr lang="en-US" sz="1800" b="1" dirty="0"/>
              <a:t> </a:t>
            </a:r>
            <a:r>
              <a:rPr lang="en-US" sz="1800" b="1" dirty="0" err="1"/>
              <a:t>nhận</a:t>
            </a:r>
            <a:r>
              <a:rPr lang="en-US" sz="1800" b="1" dirty="0"/>
              <a:t> </a:t>
            </a:r>
            <a:r>
              <a:rPr lang="en-US" sz="1800" b="1" dirty="0" err="1"/>
              <a:t>đề</a:t>
            </a:r>
            <a:r>
              <a:rPr lang="en-US" sz="1800" b="1" dirty="0"/>
              <a:t> </a:t>
            </a:r>
            <a:r>
              <a:rPr lang="en-US" sz="1800" b="1" dirty="0" err="1"/>
              <a:t>nghị</a:t>
            </a:r>
            <a:r>
              <a:rPr lang="en-US" sz="1800" b="1" dirty="0"/>
              <a:t> </a:t>
            </a:r>
            <a:r>
              <a:rPr lang="en-US" sz="1800" b="1" dirty="0" err="1"/>
              <a:t>giao</a:t>
            </a:r>
            <a:r>
              <a:rPr lang="en-US" sz="1800" b="1" dirty="0"/>
              <a:t> </a:t>
            </a:r>
            <a:r>
              <a:rPr lang="en-US" sz="1800" b="1" dirty="0" err="1"/>
              <a:t>kết</a:t>
            </a:r>
            <a:r>
              <a:rPr lang="en-US" sz="1800" b="1" dirty="0"/>
              <a:t> </a:t>
            </a:r>
            <a:r>
              <a:rPr lang="en-US" sz="1800" b="1" dirty="0" err="1"/>
              <a:t>hợp</a:t>
            </a:r>
            <a:r>
              <a:rPr lang="en-US" sz="1800" b="1" dirty="0"/>
              <a:t> </a:t>
            </a:r>
            <a:r>
              <a:rPr lang="en-US" sz="1800" b="1" dirty="0" err="1"/>
              <a:t>đồng</a:t>
            </a:r>
            <a:endParaRPr lang="en-US" sz="1800" b="1" dirty="0"/>
          </a:p>
        </p:txBody>
      </p:sp>
      <p:sp>
        <p:nvSpPr>
          <p:cNvPr id="7" name="TextBox 6">
            <a:extLst>
              <a:ext uri="{FF2B5EF4-FFF2-40B4-BE49-F238E27FC236}">
                <a16:creationId xmlns:a16="http://schemas.microsoft.com/office/drawing/2014/main" id="{36091EB1-C0AF-FF1E-0A0F-E0F7B48FD35F}"/>
              </a:ext>
            </a:extLst>
          </p:cNvPr>
          <p:cNvSpPr txBox="1"/>
          <p:nvPr/>
        </p:nvSpPr>
        <p:spPr>
          <a:xfrm>
            <a:off x="716650" y="2829031"/>
            <a:ext cx="1704703" cy="646331"/>
          </a:xfrm>
          <a:prstGeom prst="rect">
            <a:avLst/>
          </a:prstGeom>
          <a:solidFill>
            <a:srgbClr val="FFFF00"/>
          </a:solidFill>
          <a:ln w="12700">
            <a:solidFill>
              <a:schemeClr val="tx1"/>
            </a:solidFill>
            <a:prstDash val="dash"/>
          </a:ln>
        </p:spPr>
        <p:txBody>
          <a:bodyPr wrap="square" rtlCol="0">
            <a:spAutoFit/>
          </a:bodyPr>
          <a:lstStyle/>
          <a:p>
            <a:r>
              <a:rPr lang="en-US" sz="1800" b="1" dirty="0" err="1"/>
              <a:t>Trình</a:t>
            </a:r>
            <a:r>
              <a:rPr lang="en-US" sz="1800" b="1" dirty="0"/>
              <a:t> </a:t>
            </a:r>
            <a:r>
              <a:rPr lang="en-US" sz="1800" b="1" dirty="0" err="1"/>
              <a:t>tự</a:t>
            </a:r>
            <a:r>
              <a:rPr lang="en-US" sz="1800" b="1" dirty="0"/>
              <a:t> </a:t>
            </a:r>
            <a:r>
              <a:rPr lang="en-US" sz="1800" b="1" dirty="0" err="1"/>
              <a:t>giao</a:t>
            </a:r>
            <a:r>
              <a:rPr lang="en-US" sz="1800" b="1" dirty="0"/>
              <a:t> </a:t>
            </a:r>
            <a:r>
              <a:rPr lang="en-US" sz="1800" b="1" dirty="0" err="1"/>
              <a:t>kết</a:t>
            </a:r>
            <a:r>
              <a:rPr lang="en-US" sz="1800" b="1" dirty="0"/>
              <a:t> </a:t>
            </a:r>
            <a:r>
              <a:rPr lang="en-US" sz="1800" b="1" dirty="0" err="1"/>
              <a:t>hợp</a:t>
            </a:r>
            <a:r>
              <a:rPr lang="en-US" sz="1800" b="1" dirty="0"/>
              <a:t> </a:t>
            </a:r>
            <a:r>
              <a:rPr lang="en-US" sz="1800" b="1" dirty="0" err="1"/>
              <a:t>đồng</a:t>
            </a:r>
            <a:endParaRPr lang="en-US" sz="1800" b="1" dirty="0"/>
          </a:p>
        </p:txBody>
      </p:sp>
    </p:spTree>
    <p:extLst>
      <p:ext uri="{BB962C8B-B14F-4D97-AF65-F5344CB8AC3E}">
        <p14:creationId xmlns:p14="http://schemas.microsoft.com/office/powerpoint/2010/main" val="3413617306"/>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173" y="235323"/>
            <a:ext cx="8787653" cy="4672853"/>
          </a:xfrm>
        </p:spPr>
        <p:txBody>
          <a:bodyPr rtlCol="0">
            <a:noAutofit/>
          </a:bodyPr>
          <a:lstStyle/>
          <a:p>
            <a:pPr algn="just">
              <a:lnSpc>
                <a:spcPct val="150000"/>
              </a:lnSpc>
              <a:buFont typeface="Arial" panose="020B0604020202020204" pitchFamily="34" charset="0"/>
              <a:buChar char="•"/>
              <a:defRPr/>
            </a:pPr>
            <a:r>
              <a:rPr lang="en-US" b="1" dirty="0" err="1">
                <a:solidFill>
                  <a:srgbClr val="FF0000"/>
                </a:solidFill>
                <a:latin typeface="+mj-lt"/>
                <a:cs typeface="Times New Roman" panose="02020603050405020304" pitchFamily="18" charset="0"/>
              </a:rPr>
              <a:t>Chủ</a:t>
            </a:r>
            <a:r>
              <a:rPr lang="en-US" b="1" dirty="0">
                <a:solidFill>
                  <a:srgbClr val="FF0000"/>
                </a:solidFill>
                <a:latin typeface="+mj-lt"/>
                <a:cs typeface="Times New Roman" panose="02020603050405020304" pitchFamily="18" charset="0"/>
              </a:rPr>
              <a:t> </a:t>
            </a:r>
            <a:r>
              <a:rPr lang="en-US" b="1" dirty="0" err="1">
                <a:solidFill>
                  <a:srgbClr val="FF0000"/>
                </a:solidFill>
                <a:latin typeface="+mj-lt"/>
                <a:cs typeface="Times New Roman" panose="02020603050405020304" pitchFamily="18" charset="0"/>
              </a:rPr>
              <a:t>thể</a:t>
            </a:r>
            <a:endParaRPr lang="en-US" b="1" dirty="0">
              <a:solidFill>
                <a:srgbClr val="FF0000"/>
              </a:solidFill>
              <a:latin typeface="+mj-lt"/>
              <a:cs typeface="Times New Roman" panose="02020603050405020304" pitchFamily="18" charset="0"/>
            </a:endParaRPr>
          </a:p>
          <a:p>
            <a:pPr marL="114300" indent="0" algn="just">
              <a:lnSpc>
                <a:spcPct val="150000"/>
              </a:lnSpc>
              <a:buNone/>
              <a:defRPr/>
            </a:pPr>
            <a:r>
              <a:rPr lang="en-US" dirty="0" err="1">
                <a:solidFill>
                  <a:schemeClr val="accent3">
                    <a:lumMod val="50000"/>
                  </a:schemeClr>
                </a:solidFill>
                <a:latin typeface="+mj-lt"/>
                <a:cs typeface="Times New Roman" panose="02020603050405020304" pitchFamily="18" charset="0"/>
              </a:rPr>
              <a:t>Cá</a:t>
            </a:r>
            <a:r>
              <a:rPr lang="en-US" dirty="0">
                <a:solidFill>
                  <a:schemeClr val="accent3">
                    <a:lumMod val="50000"/>
                  </a:schemeClr>
                </a:solidFill>
                <a:latin typeface="+mj-lt"/>
                <a:cs typeface="Times New Roman" panose="02020603050405020304" pitchFamily="18" charset="0"/>
              </a:rPr>
              <a:t> </a:t>
            </a:r>
            <a:r>
              <a:rPr lang="en-US" dirty="0" err="1">
                <a:solidFill>
                  <a:schemeClr val="accent3">
                    <a:lumMod val="50000"/>
                  </a:schemeClr>
                </a:solidFill>
                <a:latin typeface="+mj-lt"/>
                <a:cs typeface="Times New Roman" panose="02020603050405020304" pitchFamily="18" charset="0"/>
              </a:rPr>
              <a:t>nhân</a:t>
            </a:r>
            <a:endParaRPr lang="en-US" dirty="0">
              <a:solidFill>
                <a:schemeClr val="accent3">
                  <a:lumMod val="50000"/>
                </a:schemeClr>
              </a:solidFill>
              <a:latin typeface="+mj-lt"/>
              <a:cs typeface="Times New Roman" panose="02020603050405020304" pitchFamily="18" charset="0"/>
            </a:endParaRPr>
          </a:p>
          <a:p>
            <a:pPr algn="just">
              <a:lnSpc>
                <a:spcPct val="150000"/>
              </a:lnSpc>
              <a:buNone/>
              <a:defRPr/>
            </a:pPr>
            <a:r>
              <a:rPr lang="en-US" dirty="0">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Cá</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nhân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từ</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6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đến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dưới</a:t>
            </a:r>
            <a:r>
              <a:rPr lang="en-US" dirty="0">
                <a:solidFill>
                  <a:schemeClr val="tx1">
                    <a:lumMod val="75000"/>
                    <a:lumOff val="25000"/>
                  </a:schemeClr>
                </a:solidFill>
                <a:latin typeface="+mj-lt"/>
                <a:cs typeface="Times New Roman" panose="02020603050405020304" pitchFamily="18" charset="0"/>
              </a:rPr>
              <a:t> 15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chỉ</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được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phép</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tham</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gia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quan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hệ</a:t>
            </a:r>
            <a:r>
              <a:rPr lang="en-US" dirty="0">
                <a:solidFill>
                  <a:schemeClr val="tx1">
                    <a:lumMod val="75000"/>
                    <a:lumOff val="25000"/>
                  </a:schemeClr>
                </a:solidFill>
                <a:latin typeface="+mj-lt"/>
                <a:cs typeface="Times New Roman" panose="02020603050405020304" pitchFamily="18" charset="0"/>
              </a:rPr>
              <a:t> HĐDS  </a:t>
            </a:r>
            <a:r>
              <a:rPr lang="en-US" dirty="0" err="1">
                <a:solidFill>
                  <a:schemeClr val="tx1">
                    <a:lumMod val="75000"/>
                    <a:lumOff val="25000"/>
                  </a:schemeClr>
                </a:solidFill>
                <a:latin typeface="+mj-lt"/>
                <a:cs typeface="Times New Roman" panose="02020603050405020304" pitchFamily="18" charset="0"/>
              </a:rPr>
              <a:t>nhưng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phải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được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sự</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đồng</a:t>
            </a:r>
            <a:r>
              <a:rPr lang="en-US" dirty="0">
                <a:solidFill>
                  <a:schemeClr val="tx1">
                    <a:lumMod val="75000"/>
                    <a:lumOff val="25000"/>
                  </a:schemeClr>
                </a:solidFill>
                <a:latin typeface="+mj-lt"/>
                <a:cs typeface="Times New Roman" panose="02020603050405020304" pitchFamily="18" charset="0"/>
              </a:rPr>
              <a:t> ý </a:t>
            </a:r>
            <a:r>
              <a:rPr lang="en-US" dirty="0" err="1">
                <a:solidFill>
                  <a:schemeClr val="tx1">
                    <a:lumMod val="75000"/>
                    <a:lumOff val="25000"/>
                  </a:schemeClr>
                </a:solidFill>
                <a:latin typeface="+mj-lt"/>
                <a:cs typeface="Times New Roman" panose="02020603050405020304" pitchFamily="18" charset="0"/>
              </a:rPr>
              <a:t>của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ba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mẹ</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hoặc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người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giám</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hộ</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trừ</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trường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hợp</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hđ</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có</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giá</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trị</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nhỏ</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phục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vụ</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cho</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nhu</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cầu</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thiết</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yếu</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hàng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ngày</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thì</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không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cần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sự</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đồng</a:t>
            </a:r>
            <a:r>
              <a:rPr lang="en-US" dirty="0">
                <a:solidFill>
                  <a:schemeClr val="tx1">
                    <a:lumMod val="75000"/>
                    <a:lumOff val="25000"/>
                  </a:schemeClr>
                </a:solidFill>
                <a:latin typeface="+mj-lt"/>
                <a:cs typeface="Times New Roman" panose="02020603050405020304" pitchFamily="18" charset="0"/>
              </a:rPr>
              <a:t> ý.</a:t>
            </a:r>
          </a:p>
          <a:p>
            <a:pPr algn="just">
              <a:lnSpc>
                <a:spcPct val="150000"/>
              </a:lnSpc>
              <a:buNone/>
              <a:defRPr/>
            </a:pP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Cá</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nhân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từ</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15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đến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chưa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18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có</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tài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sản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riêng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để</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thanh</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toán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nghĩa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vụ</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thì</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được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giao</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kết</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hđ</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mà</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không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cần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phải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được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người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đại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diện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theo</a:t>
            </a:r>
            <a:r>
              <a:rPr lang="en-US" dirty="0">
                <a:solidFill>
                  <a:schemeClr val="tx1">
                    <a:lumMod val="75000"/>
                    <a:lumOff val="25000"/>
                  </a:schemeClr>
                </a:solidFill>
                <a:latin typeface="+mj-lt"/>
                <a:cs typeface="Times New Roman" panose="02020603050405020304" pitchFamily="18" charset="0"/>
              </a:rPr>
              <a:t> PL </a:t>
            </a:r>
            <a:r>
              <a:rPr lang="en-US" dirty="0" err="1">
                <a:solidFill>
                  <a:schemeClr val="tx1">
                    <a:lumMod val="75000"/>
                    <a:lumOff val="25000"/>
                  </a:schemeClr>
                </a:solidFill>
                <a:latin typeface="+mj-lt"/>
                <a:cs typeface="Times New Roman" panose="02020603050405020304" pitchFamily="18" charset="0"/>
              </a:rPr>
              <a:t>đồng</a:t>
            </a:r>
            <a:r>
              <a:rPr lang="en-US" dirty="0">
                <a:solidFill>
                  <a:schemeClr val="tx1">
                    <a:lumMod val="75000"/>
                    <a:lumOff val="25000"/>
                  </a:schemeClr>
                </a:solidFill>
                <a:latin typeface="+mj-lt"/>
                <a:cs typeface="Times New Roman" panose="02020603050405020304" pitchFamily="18" charset="0"/>
              </a:rPr>
              <a:t> ý, </a:t>
            </a:r>
            <a:r>
              <a:rPr lang="en-US" dirty="0" err="1">
                <a:solidFill>
                  <a:schemeClr val="tx1">
                    <a:lumMod val="75000"/>
                    <a:lumOff val="25000"/>
                  </a:schemeClr>
                </a:solidFill>
                <a:latin typeface="+mj-lt"/>
                <a:cs typeface="Times New Roman" panose="02020603050405020304" pitchFamily="18" charset="0"/>
              </a:rPr>
              <a:t>trừ</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trương</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hợp</a:t>
            </a:r>
            <a:r>
              <a:rPr lang="en-US" dirty="0">
                <a:solidFill>
                  <a:schemeClr val="tx1">
                    <a:lumMod val="75000"/>
                    <a:lumOff val="25000"/>
                  </a:schemeClr>
                </a:solidFill>
                <a:latin typeface="+mj-lt"/>
                <a:cs typeface="Times New Roman" panose="02020603050405020304" pitchFamily="18" charset="0"/>
              </a:rPr>
              <a:t> PL </a:t>
            </a:r>
            <a:r>
              <a:rPr lang="en-US" dirty="0" err="1">
                <a:solidFill>
                  <a:schemeClr val="tx1">
                    <a:lumMod val="75000"/>
                    <a:lumOff val="25000"/>
                  </a:schemeClr>
                </a:solidFill>
                <a:latin typeface="+mj-lt"/>
                <a:cs typeface="Times New Roman" panose="02020603050405020304" pitchFamily="18" charset="0"/>
              </a:rPr>
              <a:t>quy</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định</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phải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18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a:t>
            </a:r>
          </a:p>
          <a:p>
            <a:pPr algn="just">
              <a:lnSpc>
                <a:spcPct val="150000"/>
              </a:lnSpc>
              <a:buNone/>
              <a:defRPr/>
            </a:pP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Cá</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nhân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đủ</a:t>
            </a:r>
            <a:r>
              <a:rPr lang="en-US" dirty="0">
                <a:solidFill>
                  <a:schemeClr val="tx1">
                    <a:lumMod val="75000"/>
                    <a:lumOff val="25000"/>
                  </a:schemeClr>
                </a:solidFill>
                <a:latin typeface="+mj-lt"/>
                <a:cs typeface="Times New Roman" panose="02020603050405020304" pitchFamily="18" charset="0"/>
              </a:rPr>
              <a:t> 18 </a:t>
            </a:r>
            <a:r>
              <a:rPr lang="en-US" dirty="0" err="1">
                <a:solidFill>
                  <a:schemeClr val="tx1">
                    <a:lumMod val="75000"/>
                    <a:lumOff val="25000"/>
                  </a:schemeClr>
                </a:solidFill>
                <a:latin typeface="+mj-lt"/>
                <a:cs typeface="Times New Roman" panose="02020603050405020304" pitchFamily="18" charset="0"/>
              </a:rPr>
              <a:t>tuổi</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trở</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lên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có</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quyền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giao</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kết</a:t>
            </a:r>
            <a:r>
              <a:rPr lang="en-US" dirty="0">
                <a:solidFill>
                  <a:schemeClr val="tx1">
                    <a:lumMod val="75000"/>
                    <a:lumOff val="25000"/>
                  </a:schemeClr>
                </a:solidFill>
                <a:latin typeface="+mj-lt"/>
                <a:cs typeface="Times New Roman" panose="02020603050405020304" pitchFamily="18" charset="0"/>
              </a:rPr>
              <a:t> HĐDS </a:t>
            </a:r>
            <a:r>
              <a:rPr lang="en-US" dirty="0" err="1">
                <a:solidFill>
                  <a:schemeClr val="tx1">
                    <a:lumMod val="75000"/>
                    <a:lumOff val="25000"/>
                  </a:schemeClr>
                </a:solidFill>
                <a:latin typeface="+mj-lt"/>
                <a:cs typeface="Times New Roman" panose="02020603050405020304" pitchFamily="18" charset="0"/>
              </a:rPr>
              <a:t>và</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tự</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chịu</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trách</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nhiệm</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về</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việc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thực</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hiện</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nghĩa</a:t>
            </a:r>
            <a:r>
              <a:rPr lang="en-US" dirty="0">
                <a:solidFill>
                  <a:schemeClr val="tx1">
                    <a:lumMod val="75000"/>
                    <a:lumOff val="25000"/>
                  </a:schemeClr>
                </a:solidFill>
                <a:latin typeface="+mj-lt"/>
                <a:cs typeface="Times New Roman" panose="02020603050405020304" pitchFamily="18" charset="0"/>
              </a:rPr>
              <a:t> </a:t>
            </a:r>
            <a:r>
              <a:rPr lang="en-US" dirty="0" err="1">
                <a:solidFill>
                  <a:schemeClr val="tx1">
                    <a:lumMod val="75000"/>
                    <a:lumOff val="25000"/>
                  </a:schemeClr>
                </a:solidFill>
                <a:latin typeface="+mj-lt"/>
                <a:cs typeface="Times New Roman" panose="02020603050405020304" pitchFamily="18" charset="0"/>
              </a:rPr>
              <a:t>vụ</a:t>
            </a:r>
            <a:r>
              <a:rPr lang="en-US" dirty="0">
                <a:solidFill>
                  <a:schemeClr val="tx1">
                    <a:lumMod val="75000"/>
                    <a:lumOff val="25000"/>
                  </a:schemeClr>
                </a:solidFill>
                <a:latin typeface="+mj-lt"/>
                <a:cs typeface="Times New Roman" panose="02020603050405020304" pitchFamily="18" charset="0"/>
              </a:rPr>
              <a:t>.</a:t>
            </a:r>
          </a:p>
          <a:p>
            <a:pPr marL="114300" indent="0" algn="just">
              <a:lnSpc>
                <a:spcPct val="150000"/>
              </a:lnSpc>
              <a:buNone/>
              <a:defRPr/>
            </a:pPr>
            <a:r>
              <a:rPr lang="en-US" dirty="0" err="1">
                <a:solidFill>
                  <a:schemeClr val="accent3">
                    <a:lumMod val="50000"/>
                  </a:schemeClr>
                </a:solidFill>
                <a:latin typeface="+mj-lt"/>
                <a:cs typeface="Times New Roman" panose="02020603050405020304" pitchFamily="18" charset="0"/>
              </a:rPr>
              <a:t>Pháp</a:t>
            </a:r>
            <a:r>
              <a:rPr lang="en-US" dirty="0">
                <a:solidFill>
                  <a:schemeClr val="accent3">
                    <a:lumMod val="50000"/>
                  </a:schemeClr>
                </a:solidFill>
                <a:latin typeface="+mj-lt"/>
                <a:cs typeface="Times New Roman" panose="02020603050405020304" pitchFamily="18" charset="0"/>
              </a:rPr>
              <a:t> </a:t>
            </a:r>
            <a:r>
              <a:rPr lang="en-US" dirty="0" err="1">
                <a:solidFill>
                  <a:schemeClr val="accent3">
                    <a:lumMod val="50000"/>
                  </a:schemeClr>
                </a:solidFill>
                <a:latin typeface="+mj-lt"/>
                <a:cs typeface="Times New Roman" panose="02020603050405020304" pitchFamily="18" charset="0"/>
              </a:rPr>
              <a:t>nhân</a:t>
            </a:r>
            <a:r>
              <a:rPr lang="en-US" dirty="0">
                <a:solidFill>
                  <a:schemeClr val="accent3">
                    <a:lumMod val="50000"/>
                  </a:schemeClr>
                </a:solidFill>
                <a:latin typeface="+mj-lt"/>
                <a:cs typeface="Times New Roman" panose="02020603050405020304" pitchFamily="18" charset="0"/>
              </a:rPr>
              <a:t>   </a:t>
            </a:r>
          </a:p>
          <a:p>
            <a:pPr algn="just">
              <a:lnSpc>
                <a:spcPct val="150000"/>
              </a:lnSpc>
              <a:buNone/>
              <a:defRPr/>
            </a:pP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682145984"/>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47984D-3C1A-92F4-F409-31CCAFD584FD}"/>
              </a:ext>
            </a:extLst>
          </p:cNvPr>
          <p:cNvSpPr txBox="1"/>
          <p:nvPr/>
        </p:nvSpPr>
        <p:spPr>
          <a:xfrm>
            <a:off x="692542" y="432464"/>
            <a:ext cx="7758916" cy="4847994"/>
          </a:xfrm>
          <a:prstGeom prst="rect">
            <a:avLst/>
          </a:prstGeom>
          <a:noFill/>
        </p:spPr>
        <p:txBody>
          <a:bodyPr wrap="square">
            <a:spAutoFit/>
          </a:bodyPr>
          <a:lstStyle/>
          <a:p>
            <a:pPr marL="285750" indent="-285750" algn="just" rtl="0">
              <a:lnSpc>
                <a:spcPct val="150000"/>
              </a:lnSpc>
              <a:spcBef>
                <a:spcPts val="0"/>
              </a:spcBef>
              <a:spcAft>
                <a:spcPts val="0"/>
              </a:spcAft>
              <a:buFont typeface="Wingdings" panose="05000000000000000000" pitchFamily="2" charset="2"/>
              <a:buChar char="Ø"/>
            </a:pPr>
            <a:r>
              <a:rPr lang="vi-VN" sz="1600" b="0" i="0" u="none" strike="noStrike" dirty="0">
                <a:solidFill>
                  <a:srgbClr val="000000"/>
                </a:solidFill>
                <a:effectLst/>
                <a:highlight>
                  <a:srgbClr val="FFFFFF"/>
                </a:highlight>
                <a:latin typeface="+mn-lt"/>
              </a:rPr>
              <a:t>Theo quy định tại </a:t>
            </a:r>
            <a:r>
              <a:rPr lang="vi-VN" sz="1600" b="1" i="0" u="none" strike="noStrike" dirty="0">
                <a:solidFill>
                  <a:srgbClr val="000000"/>
                </a:solidFill>
                <a:effectLst/>
                <a:highlight>
                  <a:srgbClr val="FFFFFF"/>
                </a:highlight>
                <a:latin typeface="+mn-lt"/>
              </a:rPr>
              <a:t>Khoản 1,</a:t>
            </a:r>
            <a:r>
              <a:rPr lang="vi-VN" sz="1600" b="0" i="0" u="none" strike="noStrike" dirty="0">
                <a:solidFill>
                  <a:srgbClr val="000000"/>
                </a:solidFill>
                <a:effectLst/>
                <a:highlight>
                  <a:srgbClr val="FFFFFF"/>
                </a:highlight>
                <a:latin typeface="+mn-lt"/>
              </a:rPr>
              <a:t>  </a:t>
            </a:r>
            <a:r>
              <a:rPr lang="vi-VN" sz="1600" b="1" i="0" u="none" strike="noStrike" dirty="0">
                <a:solidFill>
                  <a:srgbClr val="000000"/>
                </a:solidFill>
                <a:effectLst/>
                <a:highlight>
                  <a:srgbClr val="FFFFFF"/>
                </a:highlight>
                <a:latin typeface="+mn-lt"/>
              </a:rPr>
              <a:t>Điều 400, Bộ luật dân sự năm 2015</a:t>
            </a:r>
            <a:r>
              <a:rPr lang="vi-VN" sz="1600" b="0" i="0" u="none" strike="noStrike" dirty="0">
                <a:solidFill>
                  <a:srgbClr val="000000"/>
                </a:solidFill>
                <a:effectLst/>
                <a:highlight>
                  <a:srgbClr val="FFFFFF"/>
                </a:highlight>
                <a:latin typeface="+mn-lt"/>
              </a:rPr>
              <a:t>, </a:t>
            </a:r>
            <a:r>
              <a:rPr lang="vi-VN" sz="1600" b="1" i="0" u="none" strike="noStrike" dirty="0">
                <a:solidFill>
                  <a:srgbClr val="FF0000"/>
                </a:solidFill>
                <a:effectLst/>
                <a:highlight>
                  <a:srgbClr val="FFFFFF"/>
                </a:highlight>
                <a:latin typeface="+mn-lt"/>
              </a:rPr>
              <a:t>hợp đồng được giao kết</a:t>
            </a:r>
            <a:r>
              <a:rPr lang="vi-VN" sz="1600" b="0" i="0" u="none" strike="noStrike" dirty="0">
                <a:solidFill>
                  <a:srgbClr val="FF0000"/>
                </a:solidFill>
                <a:effectLst/>
                <a:highlight>
                  <a:srgbClr val="FFFFFF"/>
                </a:highlight>
                <a:latin typeface="+mn-lt"/>
              </a:rPr>
              <a:t> </a:t>
            </a:r>
            <a:r>
              <a:rPr lang="vi-VN" sz="1600" b="0" i="0" u="none" strike="noStrike" dirty="0">
                <a:solidFill>
                  <a:srgbClr val="000000"/>
                </a:solidFill>
                <a:effectLst/>
                <a:highlight>
                  <a:srgbClr val="FFFFFF"/>
                </a:highlight>
                <a:latin typeface="+mn-lt"/>
              </a:rPr>
              <a:t>vào thời điểm bên đề nghị nhận được chấp nhận giao kết. Theo đó, thời điểm giao kết hợp đồng là thời điểm kết thúc quá trình thỏa thuận, đồng nghĩa với việc tại thời điểm này, các bên đã đạt được sự thống nhất về nội dung thỏa thuận ghi trong hợp đồng. </a:t>
            </a:r>
            <a:endParaRPr lang="en-US" sz="1600" b="0" i="0" u="none" strike="noStrike" dirty="0">
              <a:solidFill>
                <a:srgbClr val="000000"/>
              </a:solidFill>
              <a:effectLst/>
              <a:highlight>
                <a:srgbClr val="FFFFFF"/>
              </a:highlight>
              <a:latin typeface="+mn-lt"/>
            </a:endParaRPr>
          </a:p>
          <a:p>
            <a:pPr algn="just" rtl="0">
              <a:lnSpc>
                <a:spcPct val="150000"/>
              </a:lnSpc>
              <a:spcBef>
                <a:spcPts val="0"/>
              </a:spcBef>
              <a:spcAft>
                <a:spcPts val="0"/>
              </a:spcAft>
            </a:pPr>
            <a:endParaRPr lang="en-US" sz="1600" dirty="0">
              <a:highlight>
                <a:srgbClr val="FFFFFF"/>
              </a:highlight>
              <a:latin typeface="+mn-lt"/>
            </a:endParaRPr>
          </a:p>
          <a:p>
            <a:pPr marL="285750" indent="-285750" algn="just" rtl="0">
              <a:lnSpc>
                <a:spcPct val="150000"/>
              </a:lnSpc>
              <a:spcBef>
                <a:spcPts val="0"/>
              </a:spcBef>
              <a:spcAft>
                <a:spcPts val="0"/>
              </a:spcAft>
              <a:buFont typeface="Wingdings" panose="05000000000000000000" pitchFamily="2" charset="2"/>
              <a:buChar char="Ø"/>
            </a:pPr>
            <a:r>
              <a:rPr lang="vi-VN" sz="1600" b="0" i="0" dirty="0">
                <a:solidFill>
                  <a:srgbClr val="000000"/>
                </a:solidFill>
                <a:effectLst/>
                <a:highlight>
                  <a:srgbClr val="FFFFFF"/>
                </a:highlight>
                <a:latin typeface="+mn-lt"/>
              </a:rPr>
              <a:t>Theo quy định tại </a:t>
            </a:r>
            <a:r>
              <a:rPr lang="vi-VN" sz="1600" b="1" i="0" dirty="0">
                <a:solidFill>
                  <a:srgbClr val="000000"/>
                </a:solidFill>
                <a:effectLst/>
                <a:highlight>
                  <a:srgbClr val="FFFFFF"/>
                </a:highlight>
                <a:latin typeface="+mn-lt"/>
              </a:rPr>
              <a:t>Khoản 1, Điều 401, Bộ luật dân sự năm 2015</a:t>
            </a:r>
            <a:r>
              <a:rPr lang="vi-VN" sz="1600" b="0" i="0" dirty="0">
                <a:solidFill>
                  <a:srgbClr val="000000"/>
                </a:solidFill>
                <a:effectLst/>
                <a:highlight>
                  <a:srgbClr val="FFFFFF"/>
                </a:highlight>
                <a:latin typeface="+mn-lt"/>
              </a:rPr>
              <a:t>, </a:t>
            </a:r>
            <a:r>
              <a:rPr lang="vi-VN" sz="1600" b="1" i="0" dirty="0">
                <a:solidFill>
                  <a:srgbClr val="FF0000"/>
                </a:solidFill>
                <a:effectLst/>
                <a:highlight>
                  <a:srgbClr val="FFFFFF"/>
                </a:highlight>
                <a:latin typeface="+mn-lt"/>
              </a:rPr>
              <a:t>hợp đồng được giao kết hợp pháp</a:t>
            </a:r>
            <a:r>
              <a:rPr lang="vi-VN" sz="1600" b="1" i="0" dirty="0">
                <a:solidFill>
                  <a:srgbClr val="000000"/>
                </a:solidFill>
                <a:effectLst/>
                <a:highlight>
                  <a:srgbClr val="FFFFFF"/>
                </a:highlight>
                <a:latin typeface="+mn-lt"/>
              </a:rPr>
              <a:t> </a:t>
            </a:r>
            <a:r>
              <a:rPr lang="vi-VN" sz="1600" b="0" i="0" dirty="0">
                <a:solidFill>
                  <a:srgbClr val="000000"/>
                </a:solidFill>
                <a:effectLst/>
                <a:highlight>
                  <a:srgbClr val="FFFFFF"/>
                </a:highlight>
                <a:latin typeface="+mn-lt"/>
              </a:rPr>
              <a:t>có hiệu lực từ thời điểm giao kết, trừ trường hợp có thỏa thuận khác hoặc các quy định liên quan. Hiểu đơn giản, thời điểm có hiệu lực của hợp đồng là thời điểm giao kết hợp đồng, trừ khi các bên có thỏa thuận khác, hoặc quy định khác.</a:t>
            </a:r>
            <a:endParaRPr lang="en-US" sz="1600" dirty="0">
              <a:solidFill>
                <a:srgbClr val="212529"/>
              </a:solidFill>
              <a:highlight>
                <a:srgbClr val="FFFFFF"/>
              </a:highlight>
              <a:latin typeface="+mn-lt"/>
            </a:endParaRPr>
          </a:p>
          <a:p>
            <a:pPr algn="just" rtl="0">
              <a:lnSpc>
                <a:spcPct val="150000"/>
              </a:lnSpc>
              <a:spcBef>
                <a:spcPts val="0"/>
              </a:spcBef>
              <a:spcAft>
                <a:spcPts val="0"/>
              </a:spcAft>
            </a:pPr>
            <a:br>
              <a:rPr lang="vi-VN" sz="1600" dirty="0">
                <a:latin typeface="+mn-lt"/>
              </a:rPr>
            </a:br>
            <a:endParaRPr lang="en-US" sz="1600" kern="100" dirty="0">
              <a:effectLst/>
              <a:highlight>
                <a:srgbClr val="EEF5FF"/>
              </a:highlight>
              <a:latin typeface="+mn-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67282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3A48-3669-0C2D-AF66-C6EFDC0A5FAB}"/>
              </a:ext>
            </a:extLst>
          </p:cNvPr>
          <p:cNvSpPr txBox="1">
            <a:spLocks/>
          </p:cNvSpPr>
          <p:nvPr/>
        </p:nvSpPr>
        <p:spPr>
          <a:xfrm>
            <a:off x="311700" y="5797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Aft>
                <a:spcPts val="600"/>
              </a:spcAft>
              <a:buClr>
                <a:schemeClr val="dk1"/>
              </a:buClr>
              <a:buSzPts val="2800"/>
            </a:pP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Sửa</a:t>
            </a:r>
            <a:r>
              <a:rPr lang="en-US" sz="1800" b="0" i="0" u="none" strike="noStrike" cap="none" dirty="0">
                <a:solidFill>
                  <a:srgbClr val="FF0000"/>
                </a:solidFill>
                <a:effectLst>
                  <a:outerShdw blurRad="38100" dist="38100" dir="2700000" algn="tl">
                    <a:srgbClr val="000000">
                      <a:alpha val="43137"/>
                    </a:srgbClr>
                  </a:outerShdw>
                </a:effectLst>
                <a:latin typeface="Arial"/>
                <a:ea typeface="Arial"/>
                <a:cs typeface="Arial"/>
                <a:sym typeface="Arial"/>
              </a:rPr>
              <a:t> </a:t>
            </a: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đổi</a:t>
            </a:r>
            <a:r>
              <a:rPr lang="en-US" sz="1800" b="0" i="0" u="none" strike="noStrike" cap="none" dirty="0">
                <a:solidFill>
                  <a:srgbClr val="FF0000"/>
                </a:solidFill>
                <a:effectLst>
                  <a:outerShdw blurRad="38100" dist="38100" dir="2700000" algn="tl">
                    <a:srgbClr val="000000">
                      <a:alpha val="43137"/>
                    </a:srgbClr>
                  </a:outerShdw>
                </a:effectLst>
                <a:latin typeface="Arial"/>
                <a:ea typeface="Arial"/>
                <a:cs typeface="Arial"/>
                <a:sym typeface="Arial"/>
              </a:rPr>
              <a:t>, </a:t>
            </a: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chấm</a:t>
            </a:r>
            <a:r>
              <a:rPr lang="en-US" sz="1800" b="0" i="0" u="none" strike="noStrike" cap="none" dirty="0">
                <a:solidFill>
                  <a:srgbClr val="FF0000"/>
                </a:solidFill>
                <a:effectLst>
                  <a:outerShdw blurRad="38100" dist="38100" dir="2700000" algn="tl">
                    <a:srgbClr val="000000">
                      <a:alpha val="43137"/>
                    </a:srgbClr>
                  </a:outerShdw>
                </a:effectLst>
                <a:latin typeface="Arial"/>
                <a:ea typeface="Arial"/>
                <a:cs typeface="Arial"/>
                <a:sym typeface="Arial"/>
              </a:rPr>
              <a:t> </a:t>
            </a: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dứt</a:t>
            </a:r>
            <a:r>
              <a:rPr lang="en-US" sz="1800" b="0" i="0" u="none" strike="noStrike" cap="none" dirty="0">
                <a:solidFill>
                  <a:srgbClr val="FF0000"/>
                </a:solidFill>
                <a:effectLst>
                  <a:outerShdw blurRad="38100" dist="38100" dir="2700000" algn="tl">
                    <a:srgbClr val="000000">
                      <a:alpha val="43137"/>
                    </a:srgbClr>
                  </a:outerShdw>
                </a:effectLst>
                <a:latin typeface="Arial"/>
                <a:ea typeface="Arial"/>
                <a:cs typeface="Arial"/>
                <a:sym typeface="Arial"/>
              </a:rPr>
              <a:t> </a:t>
            </a: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hợp</a:t>
            </a:r>
            <a:r>
              <a:rPr lang="en-US" sz="1800" b="0" i="0" u="none" strike="noStrike" cap="none" dirty="0">
                <a:solidFill>
                  <a:srgbClr val="FF0000"/>
                </a:solidFill>
                <a:effectLst>
                  <a:outerShdw blurRad="38100" dist="38100" dir="2700000" algn="tl">
                    <a:srgbClr val="000000">
                      <a:alpha val="43137"/>
                    </a:srgbClr>
                  </a:outerShdw>
                </a:effectLst>
                <a:latin typeface="Arial"/>
                <a:ea typeface="Arial"/>
                <a:cs typeface="Arial"/>
                <a:sym typeface="Arial"/>
              </a:rPr>
              <a:t> </a:t>
            </a:r>
            <a:r>
              <a:rPr lang="en-US" sz="1800" b="0" i="0" u="none" strike="noStrike" cap="none" dirty="0" err="1">
                <a:solidFill>
                  <a:srgbClr val="FF0000"/>
                </a:solidFill>
                <a:effectLst>
                  <a:outerShdw blurRad="38100" dist="38100" dir="2700000" algn="tl">
                    <a:srgbClr val="000000">
                      <a:alpha val="43137"/>
                    </a:srgbClr>
                  </a:outerShdw>
                </a:effectLst>
                <a:latin typeface="Arial"/>
                <a:ea typeface="Arial"/>
                <a:cs typeface="Arial"/>
                <a:sym typeface="Arial"/>
              </a:rPr>
              <a:t>đồng</a:t>
            </a:r>
            <a:r>
              <a:rPr lang="en-US" sz="1800" dirty="0">
                <a:solidFill>
                  <a:srgbClr val="FF0000"/>
                </a:solidFill>
                <a:effectLst>
                  <a:outerShdw blurRad="38100" dist="38100" dir="2700000" algn="tl">
                    <a:srgbClr val="000000">
                      <a:alpha val="43137"/>
                    </a:srgbClr>
                  </a:outerShdw>
                </a:effectLst>
              </a:rPr>
              <a:t> (</a:t>
            </a:r>
            <a:r>
              <a:rPr lang="en-US" sz="1800" b="0" i="0" u="none" strike="noStrike" cap="none" dirty="0" err="1">
                <a:solidFill>
                  <a:srgbClr val="FF0000"/>
                </a:solidFill>
                <a:latin typeface="Arial"/>
                <a:ea typeface="Arial"/>
                <a:cs typeface="Arial"/>
                <a:sym typeface="Arial"/>
              </a:rPr>
              <a:t>Điều</a:t>
            </a:r>
            <a:r>
              <a:rPr lang="en-US" sz="1800" b="0" i="0" u="none" strike="noStrike" cap="none" dirty="0">
                <a:solidFill>
                  <a:srgbClr val="FF0000"/>
                </a:solidFill>
                <a:latin typeface="Arial"/>
                <a:ea typeface="Arial"/>
                <a:cs typeface="Arial"/>
                <a:sym typeface="Arial"/>
              </a:rPr>
              <a:t> 421 BLDS 2015)</a:t>
            </a:r>
          </a:p>
        </p:txBody>
      </p:sp>
      <p:pic>
        <p:nvPicPr>
          <p:cNvPr id="4" name="Picture 3" descr="A person in a suit tearing up papers&#10;&#10;Description automatically generated">
            <a:extLst>
              <a:ext uri="{FF2B5EF4-FFF2-40B4-BE49-F238E27FC236}">
                <a16:creationId xmlns:a16="http://schemas.microsoft.com/office/drawing/2014/main" id="{09BD80F3-9583-4A1F-B4FE-20A86CF23F80}"/>
              </a:ext>
            </a:extLst>
          </p:cNvPr>
          <p:cNvPicPr>
            <a:picLocks noChangeAspect="1"/>
          </p:cNvPicPr>
          <p:nvPr/>
        </p:nvPicPr>
        <p:blipFill rotWithShape="1">
          <a:blip r:embed="rId2"/>
          <a:srcRect t="7733" r="2" b="27174"/>
          <a:stretch/>
        </p:blipFill>
        <p:spPr>
          <a:xfrm>
            <a:off x="311700" y="1152475"/>
            <a:ext cx="8520600" cy="3106016"/>
          </a:xfrm>
          <a:prstGeom prst="rect">
            <a:avLst/>
          </a:prstGeom>
          <a:noFill/>
        </p:spPr>
      </p:pic>
    </p:spTree>
    <p:extLst>
      <p:ext uri="{BB962C8B-B14F-4D97-AF65-F5344CB8AC3E}">
        <p14:creationId xmlns:p14="http://schemas.microsoft.com/office/powerpoint/2010/main" val="186367680"/>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CD11541-0B5C-73E4-1D47-9BFBAD49D632}"/>
              </a:ext>
            </a:extLst>
          </p:cNvPr>
          <p:cNvSpPr txBox="1">
            <a:spLocks noChangeArrowheads="1"/>
          </p:cNvSpPr>
          <p:nvPr/>
        </p:nvSpPr>
        <p:spPr bwMode="auto">
          <a:xfrm>
            <a:off x="0" y="0"/>
            <a:ext cx="9144000" cy="1040285"/>
          </a:xfrm>
          <a:prstGeom prst="rect">
            <a:avLst/>
          </a:prstGeom>
          <a:solidFill>
            <a:schemeClr val="accent1"/>
          </a:solidFill>
          <a:ln>
            <a:noFill/>
          </a:ln>
        </p:spPr>
        <p:txBody>
          <a:bodyPr wrap="square">
            <a:sp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dirty="0">
                <a:solidFill>
                  <a:schemeClr val="bg1"/>
                </a:solidFill>
                <a:effectLst>
                  <a:outerShdw blurRad="38100" dist="38100" dir="2700000" algn="tl">
                    <a:srgbClr val="000000">
                      <a:alpha val="43137"/>
                    </a:srgbClr>
                  </a:outerShdw>
                </a:effectLst>
              </a:rPr>
              <a:t>4. TRÁCH NHIỆM BỒI THƯỜNG THIỆT HẠI </a:t>
            </a:r>
          </a:p>
          <a:p>
            <a:pPr algn="ctr">
              <a:buNone/>
            </a:pPr>
            <a:r>
              <a:rPr lang="en-US" sz="2800" dirty="0">
                <a:solidFill>
                  <a:schemeClr val="bg1"/>
                </a:solidFill>
                <a:effectLst>
                  <a:outerShdw blurRad="38100" dist="38100" dir="2700000" algn="tl">
                    <a:srgbClr val="000000">
                      <a:alpha val="43137"/>
                    </a:srgbClr>
                  </a:outerShdw>
                </a:effectLst>
              </a:rPr>
              <a:t>NGOÀI HỢP ĐỒNG</a:t>
            </a:r>
          </a:p>
        </p:txBody>
      </p:sp>
    </p:spTree>
    <p:extLst>
      <p:ext uri="{BB962C8B-B14F-4D97-AF65-F5344CB8AC3E}">
        <p14:creationId xmlns:p14="http://schemas.microsoft.com/office/powerpoint/2010/main" val="58505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7FE-1CAD-97F2-3F81-04FC56D737F3}"/>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4.1. </a:t>
            </a:r>
            <a:r>
              <a:rPr lang="en-US" sz="2000" b="1" dirty="0" err="1">
                <a:solidFill>
                  <a:srgbClr val="FF0000"/>
                </a:solidFill>
                <a:effectLst>
                  <a:outerShdw blurRad="38100" dist="38100" dir="2700000" algn="tl">
                    <a:srgbClr val="000000">
                      <a:alpha val="43137"/>
                    </a:srgbClr>
                  </a:outerShdw>
                </a:effectLst>
                <a:latin typeface="+mj-lt"/>
              </a:rPr>
              <a:t>Khái</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niệm</a:t>
            </a:r>
            <a:endParaRPr lang="en-US" sz="2000" b="1" dirty="0">
              <a:solidFill>
                <a:srgbClr val="FF0000"/>
              </a:solidFill>
              <a:effectLst>
                <a:outerShdw blurRad="38100" dist="38100" dir="2700000" algn="tl">
                  <a:srgbClr val="000000">
                    <a:alpha val="43137"/>
                  </a:srgbClr>
                </a:outerShdw>
              </a:effectLst>
              <a:latin typeface="+mj-lt"/>
            </a:endParaRPr>
          </a:p>
        </p:txBody>
      </p:sp>
      <p:sp>
        <p:nvSpPr>
          <p:cNvPr id="6" name="TextBox 5">
            <a:extLst>
              <a:ext uri="{FF2B5EF4-FFF2-40B4-BE49-F238E27FC236}">
                <a16:creationId xmlns:a16="http://schemas.microsoft.com/office/drawing/2014/main" id="{C5894737-4B32-C39D-80C6-A36E60885B2C}"/>
              </a:ext>
            </a:extLst>
          </p:cNvPr>
          <p:cNvSpPr txBox="1"/>
          <p:nvPr/>
        </p:nvSpPr>
        <p:spPr>
          <a:xfrm>
            <a:off x="628469" y="1016547"/>
            <a:ext cx="7944027" cy="2118529"/>
          </a:xfrm>
          <a:prstGeom prst="rect">
            <a:avLst/>
          </a:prstGeom>
          <a:noFill/>
        </p:spPr>
        <p:txBody>
          <a:bodyPr wrap="square">
            <a:spAutoFit/>
          </a:bodyPr>
          <a:lstStyle/>
          <a:p>
            <a:pPr algn="just">
              <a:lnSpc>
                <a:spcPct val="150000"/>
              </a:lnSpc>
              <a:spcBef>
                <a:spcPts val="600"/>
              </a:spcBef>
              <a:spcAft>
                <a:spcPts val="600"/>
              </a:spcAft>
            </a:pP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Theo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khoản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1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Điều</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584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Bộ</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luật</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dân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sự</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năm</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2015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Người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nào</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hành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vi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xâm</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phạm</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tính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mạng</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sức</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khỏe</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danh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dự</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nhân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phẩm</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uy</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tín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tài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sản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lợi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ích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hợp</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pháp</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khác</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của</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người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khác</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mà</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gây</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thì</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phải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trừ</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trường</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hợp</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Bộ</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luật</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này</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luật</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khác</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liên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quan</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quy</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định</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khác</a:t>
            </a:r>
            <a:r>
              <a:rPr lang="en-US" sz="1800" kern="0" dirty="0">
                <a:solidFill>
                  <a:schemeClr val="tx1">
                    <a:lumMod val="75000"/>
                    <a:lumOff val="25000"/>
                  </a:schemeClr>
                </a:solidFill>
                <a:effectLst/>
                <a:highlight>
                  <a:srgbClr val="FFFFFF"/>
                </a:highlight>
                <a:latin typeface="+mj-lt"/>
                <a:ea typeface="Times New Roman" panose="02020603050405020304" pitchFamily="18" charset="0"/>
                <a:cs typeface="Times New Roman" panose="02020603050405020304" pitchFamily="18" charset="0"/>
              </a:rPr>
              <a:t>”.</a:t>
            </a:r>
            <a:endParaRPr lang="en-US" sz="1800" kern="100" dirty="0">
              <a:solidFill>
                <a:schemeClr val="tx1">
                  <a:lumMod val="75000"/>
                  <a:lumOff val="25000"/>
                </a:schemeClr>
              </a:solidFill>
              <a:effectLst/>
              <a:highlight>
                <a:srgbClr val="FFFFFF"/>
              </a:highligh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27899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7FE-1CAD-97F2-3F81-04FC56D737F3}"/>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4.2. </a:t>
            </a:r>
            <a:r>
              <a:rPr lang="en-US" sz="2000" b="1" dirty="0" err="1">
                <a:solidFill>
                  <a:srgbClr val="FF0000"/>
                </a:solidFill>
                <a:effectLst>
                  <a:outerShdw blurRad="38100" dist="38100" dir="2700000" algn="tl">
                    <a:srgbClr val="000000">
                      <a:alpha val="43137"/>
                    </a:srgbClr>
                  </a:outerShdw>
                </a:effectLst>
                <a:latin typeface="+mj-lt"/>
              </a:rPr>
              <a:t>Nguyên</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tắc</a:t>
            </a:r>
            <a:endParaRPr lang="en-US" sz="2000" b="1" dirty="0">
              <a:solidFill>
                <a:srgbClr val="FF0000"/>
              </a:solidFill>
              <a:effectLst>
                <a:outerShdw blurRad="38100" dist="38100" dir="2700000" algn="tl">
                  <a:srgbClr val="000000">
                    <a:alpha val="43137"/>
                  </a:srgbClr>
                </a:outerShdw>
              </a:effectLst>
              <a:latin typeface="+mj-lt"/>
            </a:endParaRPr>
          </a:p>
        </p:txBody>
      </p:sp>
      <p:sp>
        <p:nvSpPr>
          <p:cNvPr id="6" name="TextBox 5">
            <a:extLst>
              <a:ext uri="{FF2B5EF4-FFF2-40B4-BE49-F238E27FC236}">
                <a16:creationId xmlns:a16="http://schemas.microsoft.com/office/drawing/2014/main" id="{C5894737-4B32-C39D-80C6-A36E60885B2C}"/>
              </a:ext>
            </a:extLst>
          </p:cNvPr>
          <p:cNvSpPr txBox="1"/>
          <p:nvPr/>
        </p:nvSpPr>
        <p:spPr>
          <a:xfrm>
            <a:off x="370482" y="1017725"/>
            <a:ext cx="8262529" cy="3257302"/>
          </a:xfrm>
          <a:prstGeom prst="rect">
            <a:avLst/>
          </a:prstGeom>
          <a:noFill/>
        </p:spPr>
        <p:txBody>
          <a:bodyPr wrap="square">
            <a:spAutoFit/>
          </a:bodyPr>
          <a:lstStyle/>
          <a:p>
            <a:pPr algn="just">
              <a:lnSpc>
                <a:spcPct val="150000"/>
              </a:lnSpc>
              <a:spcBef>
                <a:spcPts val="600"/>
              </a:spcBef>
              <a:spcAft>
                <a:spcPts val="600"/>
              </a:spcAft>
            </a:pP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trên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thực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tế</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phải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được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toàn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bộ</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và</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kịp</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thời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a:t>
            </a:r>
          </a:p>
          <a:p>
            <a:pPr algn="just">
              <a:lnSpc>
                <a:spcPct val="150000"/>
              </a:lnSpc>
              <a:spcBef>
                <a:spcPts val="600"/>
              </a:spcBef>
              <a:spcAft>
                <a:spcPts val="600"/>
              </a:spcAft>
            </a:pP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Người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phải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chịu</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trách</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nhiệm</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thể</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được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giảm</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mức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nếu</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không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lỗi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hoặc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lỗi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vô</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ý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và</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quá</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lớn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so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với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khả</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năng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kinh</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tế</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của</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mình</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a:t>
            </a:r>
            <a:endParaRPr lang="en-US" sz="1800" kern="100" dirty="0">
              <a:effectLst/>
              <a:highlight>
                <a:srgbClr val="FFFFFF"/>
              </a:highlight>
              <a:latin typeface="+mj-lt"/>
              <a:ea typeface="Aptos" panose="020B0004020202020204" pitchFamily="34" charset="0"/>
              <a:cs typeface="Times New Roman" panose="02020603050405020304" pitchFamily="18" charset="0"/>
            </a:endParaRPr>
          </a:p>
          <a:p>
            <a:pPr algn="just">
              <a:lnSpc>
                <a:spcPct val="150000"/>
              </a:lnSpc>
              <a:spcBef>
                <a:spcPts val="600"/>
              </a:spcBef>
              <a:spcAft>
                <a:spcPts val="600"/>
              </a:spcAft>
            </a:pP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Khi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mức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không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còn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phù</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hợp</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với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thực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tế</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thì</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bên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bị</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hoặc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bên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gây</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thiệt</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hại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yêu</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cầu</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Tòa</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án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hoặc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cơ</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quan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nhà</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nước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có</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thẩm</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quyền</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khác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thay</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đổi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mức</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bồi</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 </a:t>
            </a:r>
            <a:r>
              <a:rPr lang="en-US" sz="1800" kern="0" dirty="0" err="1">
                <a:solidFill>
                  <a:srgbClr val="000000"/>
                </a:solidFill>
                <a:effectLst/>
                <a:highlight>
                  <a:srgbClr val="FFFFFF"/>
                </a:highlight>
                <a:latin typeface="+mj-lt"/>
                <a:ea typeface="Times New Roman" panose="02020603050405020304" pitchFamily="18" charset="0"/>
                <a:cs typeface="Times New Roman" panose="02020603050405020304" pitchFamily="18" charset="0"/>
              </a:rPr>
              <a:t>thường</a:t>
            </a:r>
            <a:r>
              <a:rPr lang="en-US" sz="1800" kern="0" dirty="0">
                <a:solidFill>
                  <a:srgbClr val="000000"/>
                </a:solidFill>
                <a:effectLst/>
                <a:highlight>
                  <a:srgbClr val="FFFFFF"/>
                </a:highlight>
                <a:latin typeface="+mj-lt"/>
                <a:ea typeface="Times New Roman" panose="02020603050405020304" pitchFamily="18" charset="0"/>
                <a:cs typeface="Times New Roman" panose="02020603050405020304" pitchFamily="18" charset="0"/>
              </a:rPr>
              <a:t>.</a:t>
            </a:r>
            <a:endParaRPr lang="en-US" sz="1800" kern="100" dirty="0">
              <a:effectLst/>
              <a:highlight>
                <a:srgbClr val="FFFFFF"/>
              </a:highligh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8220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548B-6891-54F4-3A17-D8F38ECA23FE}"/>
              </a:ext>
            </a:extLst>
          </p:cNvPr>
          <p:cNvSpPr>
            <a:spLocks noGrp="1"/>
          </p:cNvSpPr>
          <p:nvPr>
            <p:ph type="title"/>
          </p:nvPr>
        </p:nvSpPr>
        <p:spPr>
          <a:xfrm>
            <a:off x="435115" y="2571750"/>
            <a:ext cx="6048811" cy="841800"/>
          </a:xfrm>
        </p:spPr>
        <p:txBody>
          <a:bodyPr/>
          <a:lstStyle/>
          <a:p>
            <a:r>
              <a:rPr lang="en-US" sz="3600" b="1" dirty="0">
                <a:solidFill>
                  <a:schemeClr val="bg2">
                    <a:lumMod val="20000"/>
                    <a:lumOff val="80000"/>
                  </a:schemeClr>
                </a:solidFill>
                <a:effectLst>
                  <a:outerShdw blurRad="38100" dist="38100" dir="2700000" algn="tl">
                    <a:srgbClr val="000000">
                      <a:alpha val="43137"/>
                    </a:srgbClr>
                  </a:outerShdw>
                </a:effectLst>
                <a:latin typeface="+mj-lt"/>
              </a:rPr>
              <a:t>I. LUẬT DÂN SỰ</a:t>
            </a:r>
          </a:p>
        </p:txBody>
      </p:sp>
    </p:spTree>
    <p:extLst>
      <p:ext uri="{BB962C8B-B14F-4D97-AF65-F5344CB8AC3E}">
        <p14:creationId xmlns:p14="http://schemas.microsoft.com/office/powerpoint/2010/main" val="2402277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A4EA7D-3745-211D-39A0-533268670A17}"/>
              </a:ext>
            </a:extLst>
          </p:cNvPr>
          <p:cNvSpPr/>
          <p:nvPr/>
        </p:nvSpPr>
        <p:spPr>
          <a:xfrm>
            <a:off x="2143125" y="890635"/>
            <a:ext cx="4286250" cy="37114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685800">
              <a:defRPr/>
            </a:pPr>
            <a:r>
              <a:rPr lang="en-US" sz="1800" b="1" dirty="0">
                <a:solidFill>
                  <a:schemeClr val="tx2">
                    <a:lumMod val="75000"/>
                  </a:schemeClr>
                </a:solidFill>
              </a:rPr>
              <a:t>TRÁCH NHIỆM </a:t>
            </a:r>
          </a:p>
          <a:p>
            <a:pPr algn="ctr" defTabSz="685800">
              <a:defRPr/>
            </a:pPr>
            <a:r>
              <a:rPr lang="en-US" sz="1800" b="1" dirty="0">
                <a:solidFill>
                  <a:schemeClr val="tx2">
                    <a:lumMod val="75000"/>
                  </a:schemeClr>
                </a:solidFill>
              </a:rPr>
              <a:t>BỒI THƯỜNG THIỆT HẠI</a:t>
            </a:r>
          </a:p>
        </p:txBody>
      </p:sp>
      <p:sp>
        <p:nvSpPr>
          <p:cNvPr id="6" name="Rounded Rectangle 3">
            <a:extLst>
              <a:ext uri="{FF2B5EF4-FFF2-40B4-BE49-F238E27FC236}">
                <a16:creationId xmlns:a16="http://schemas.microsoft.com/office/drawing/2014/main" id="{565F4832-F477-A914-0747-96C575FB52D8}"/>
              </a:ext>
            </a:extLst>
          </p:cNvPr>
          <p:cNvSpPr/>
          <p:nvPr/>
        </p:nvSpPr>
        <p:spPr>
          <a:xfrm>
            <a:off x="3086100" y="1413327"/>
            <a:ext cx="2400300" cy="800100"/>
          </a:xfrm>
          <a:prstGeom prst="roundRect">
            <a:avLst/>
          </a:prstGeom>
          <a:effectLst>
            <a:glow rad="101600">
              <a:schemeClr val="accent2">
                <a:satMod val="175000"/>
                <a:alpha val="40000"/>
              </a:schemeClr>
            </a:glow>
          </a:effectLst>
        </p:spPr>
        <p:style>
          <a:lnRef idx="1">
            <a:schemeClr val="accent5"/>
          </a:lnRef>
          <a:fillRef idx="2">
            <a:schemeClr val="accent5"/>
          </a:fillRef>
          <a:effectRef idx="1">
            <a:schemeClr val="accent5"/>
          </a:effectRef>
          <a:fontRef idx="minor">
            <a:schemeClr val="dk1"/>
          </a:fontRef>
        </p:style>
        <p:txBody>
          <a:bodyPr anchor="ctr"/>
          <a:lstStyle/>
          <a:p>
            <a:pPr algn="ctr" defTabSz="685800">
              <a:defRPr/>
            </a:pPr>
            <a:r>
              <a:rPr lang="en-US" sz="1800" b="1" dirty="0">
                <a:solidFill>
                  <a:schemeClr val="accent2">
                    <a:lumMod val="75000"/>
                  </a:schemeClr>
                </a:solidFill>
              </a:rPr>
              <a:t>VẬT CHẤT</a:t>
            </a:r>
          </a:p>
        </p:txBody>
      </p:sp>
      <p:sp>
        <p:nvSpPr>
          <p:cNvPr id="7" name="Rounded Rectangle 7">
            <a:extLst>
              <a:ext uri="{FF2B5EF4-FFF2-40B4-BE49-F238E27FC236}">
                <a16:creationId xmlns:a16="http://schemas.microsoft.com/office/drawing/2014/main" id="{DE6A8A6B-282F-522E-E524-8B77C1261F44}"/>
              </a:ext>
            </a:extLst>
          </p:cNvPr>
          <p:cNvSpPr/>
          <p:nvPr/>
        </p:nvSpPr>
        <p:spPr>
          <a:xfrm>
            <a:off x="3165373" y="3275985"/>
            <a:ext cx="2400300" cy="800100"/>
          </a:xfrm>
          <a:prstGeom prst="roundRect">
            <a:avLst/>
          </a:prstGeom>
          <a:solidFill>
            <a:schemeClr val="accent6">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defTabSz="685800">
              <a:defRPr/>
            </a:pPr>
            <a:r>
              <a:rPr lang="en-US" sz="1800" b="1" dirty="0">
                <a:solidFill>
                  <a:schemeClr val="accent2">
                    <a:lumMod val="75000"/>
                  </a:schemeClr>
                </a:solidFill>
              </a:rPr>
              <a:t>TINH THẦN</a:t>
            </a:r>
          </a:p>
        </p:txBody>
      </p:sp>
      <p:sp>
        <p:nvSpPr>
          <p:cNvPr id="8" name="Title 1">
            <a:extLst>
              <a:ext uri="{FF2B5EF4-FFF2-40B4-BE49-F238E27FC236}">
                <a16:creationId xmlns:a16="http://schemas.microsoft.com/office/drawing/2014/main" id="{F85AADCB-91A4-33A5-6AED-C6741EBFBBA4}"/>
              </a:ext>
            </a:extLst>
          </p:cNvPr>
          <p:cNvSpPr txBox="1">
            <a:spLocks/>
          </p:cNvSpPr>
          <p:nvPr/>
        </p:nvSpPr>
        <p:spPr>
          <a:xfrm>
            <a:off x="762369" y="494715"/>
            <a:ext cx="8460000" cy="5727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err="1">
                <a:solidFill>
                  <a:srgbClr val="FF0000"/>
                </a:solidFill>
                <a:effectLst>
                  <a:outerShdw blurRad="38100" dist="38100" dir="2700000" algn="tl">
                    <a:srgbClr val="000000">
                      <a:alpha val="43137"/>
                    </a:srgbClr>
                  </a:outerShdw>
                </a:effectLst>
                <a:latin typeface="+mj-lt"/>
              </a:rPr>
              <a:t>Phân</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loại</a:t>
            </a:r>
            <a:endParaRPr lang="en-US" sz="2000" b="1" dirty="0">
              <a:solidFill>
                <a:srgbClr val="FF00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16363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77FE-1CAD-97F2-3F81-04FC56D737F3}"/>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4.3. </a:t>
            </a:r>
            <a:r>
              <a:rPr lang="en-US" sz="2000" b="1" dirty="0" err="1">
                <a:solidFill>
                  <a:srgbClr val="FF0000"/>
                </a:solidFill>
                <a:effectLst>
                  <a:outerShdw blurRad="38100" dist="38100" dir="2700000" algn="tl">
                    <a:srgbClr val="000000">
                      <a:alpha val="43137"/>
                    </a:srgbClr>
                  </a:outerShdw>
                </a:effectLst>
                <a:latin typeface="+mj-lt"/>
              </a:rPr>
              <a:t>Cơ</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sở</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bồi</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thường</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thiệt</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hại</a:t>
            </a:r>
            <a:endParaRPr lang="en-US" sz="2000" b="1" dirty="0">
              <a:solidFill>
                <a:srgbClr val="FF0000"/>
              </a:solidFill>
              <a:effectLst>
                <a:outerShdw blurRad="38100" dist="38100" dir="2700000" algn="tl">
                  <a:srgbClr val="000000">
                    <a:alpha val="43137"/>
                  </a:srgbClr>
                </a:outerShdw>
              </a:effectLst>
              <a:latin typeface="+mj-lt"/>
            </a:endParaRPr>
          </a:p>
        </p:txBody>
      </p:sp>
      <p:grpSp>
        <p:nvGrpSpPr>
          <p:cNvPr id="5" name="Group 4">
            <a:extLst>
              <a:ext uri="{FF2B5EF4-FFF2-40B4-BE49-F238E27FC236}">
                <a16:creationId xmlns:a16="http://schemas.microsoft.com/office/drawing/2014/main" id="{B5C49ED7-0566-A168-7513-BE8B3D2ED14C}"/>
              </a:ext>
            </a:extLst>
          </p:cNvPr>
          <p:cNvGrpSpPr/>
          <p:nvPr/>
        </p:nvGrpSpPr>
        <p:grpSpPr bwMode="auto">
          <a:xfrm>
            <a:off x="3082834" y="4294328"/>
            <a:ext cx="5959566" cy="685796"/>
            <a:chOff x="1414" y="2679"/>
            <a:chExt cx="3398" cy="345"/>
          </a:xfrm>
        </p:grpSpPr>
        <p:sp>
          <p:nvSpPr>
            <p:cNvPr id="7" name="AutoShape 5">
              <a:extLst>
                <a:ext uri="{FF2B5EF4-FFF2-40B4-BE49-F238E27FC236}">
                  <a16:creationId xmlns:a16="http://schemas.microsoft.com/office/drawing/2014/main" id="{6BCC42CD-E31A-F0EE-D0CF-010D1E024959}"/>
                </a:ext>
              </a:extLst>
            </p:cNvPr>
            <p:cNvSpPr>
              <a:spLocks noChangeArrowheads="1"/>
            </p:cNvSpPr>
            <p:nvPr/>
          </p:nvSpPr>
          <p:spPr bwMode="gray">
            <a:xfrm>
              <a:off x="1537" y="2679"/>
              <a:ext cx="3039" cy="334"/>
            </a:xfrm>
            <a:prstGeom prst="roundRect">
              <a:avLst>
                <a:gd name="adj" fmla="val 50000"/>
              </a:avLst>
            </a:prstGeom>
            <a:solidFill>
              <a:srgbClr val="33CCCC"/>
            </a:solidFill>
            <a:ln w="19050" algn="ctr">
              <a:noFill/>
              <a:round/>
            </a:ln>
          </p:spPr>
          <p:txBody>
            <a:bodyPr wrap="none" anchor="ctr"/>
            <a:lstStyle/>
            <a:p>
              <a:endParaRPr lang="en-US">
                <a:latin typeface="Lucida Sans Unicode" panose="020B0602030504020204" pitchFamily="34" charset="0"/>
              </a:endParaRPr>
            </a:p>
          </p:txBody>
        </p:sp>
        <p:sp>
          <p:nvSpPr>
            <p:cNvPr id="8" name="Text Box 6">
              <a:extLst>
                <a:ext uri="{FF2B5EF4-FFF2-40B4-BE49-F238E27FC236}">
                  <a16:creationId xmlns:a16="http://schemas.microsoft.com/office/drawing/2014/main" id="{6A046D34-125A-B302-4C14-3AA9DC3CAF07}"/>
                </a:ext>
              </a:extLst>
            </p:cNvPr>
            <p:cNvSpPr txBox="1">
              <a:spLocks noChangeArrowheads="1"/>
            </p:cNvSpPr>
            <p:nvPr/>
          </p:nvSpPr>
          <p:spPr bwMode="gray">
            <a:xfrm>
              <a:off x="1726" y="2742"/>
              <a:ext cx="3086" cy="186"/>
            </a:xfrm>
            <a:prstGeom prst="rect">
              <a:avLst/>
            </a:prstGeom>
            <a:noFill/>
            <a:ln w="9525" algn="ctr">
              <a:noFill/>
              <a:miter lim="800000"/>
            </a:ln>
          </p:spPr>
          <p:txBody>
            <a:bodyPr wrap="square">
              <a:spAutoFit/>
            </a:bodyPr>
            <a:lstStyle/>
            <a:p>
              <a:pPr eaLnBrk="0" hangingPunct="0"/>
              <a:r>
                <a:rPr lang="en-US" sz="1800" kern="0" dirty="0">
                  <a:solidFill>
                    <a:srgbClr val="000000"/>
                  </a:solidFill>
                  <a:effectLst/>
                  <a:latin typeface="+mj-lt"/>
                  <a:ea typeface="Times New Roman" panose="02020603050405020304" pitchFamily="18" charset="0"/>
                </a:rPr>
                <a:t>Do </a:t>
              </a:r>
              <a:r>
                <a:rPr lang="en-US" sz="1800" kern="0" dirty="0" err="1">
                  <a:solidFill>
                    <a:srgbClr val="000000"/>
                  </a:solidFill>
                  <a:effectLst/>
                  <a:latin typeface="+mj-lt"/>
                  <a:ea typeface="Times New Roman" panose="02020603050405020304" pitchFamily="18" charset="0"/>
                </a:rPr>
                <a:t>lỗi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của</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người</a:t>
              </a:r>
              <a:r>
                <a:rPr lang="en-US" sz="1800" kern="0" dirty="0">
                  <a:solidFill>
                    <a:srgbClr val="000000"/>
                  </a:solidFill>
                  <a:effectLst/>
                  <a:latin typeface="+mj-lt"/>
                  <a:ea typeface="Times New Roman" panose="02020603050405020304" pitchFamily="18" charset="0"/>
                </a:rPr>
                <a:t> vi </a:t>
              </a:r>
              <a:r>
                <a:rPr lang="en-US" sz="1800" kern="0" dirty="0" err="1">
                  <a:solidFill>
                    <a:srgbClr val="000000"/>
                  </a:solidFill>
                  <a:effectLst/>
                  <a:latin typeface="+mj-lt"/>
                  <a:ea typeface="Times New Roman" panose="02020603050405020304" pitchFamily="18" charset="0"/>
                </a:rPr>
                <a:t>phạm</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nghĩa</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vụ</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dân</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sự</a:t>
              </a:r>
              <a:endParaRPr lang="en-US" sz="2800" dirty="0">
                <a:solidFill>
                  <a:srgbClr val="000000"/>
                </a:solidFill>
                <a:latin typeface="+mj-lt"/>
                <a:cs typeface="Arial Narrow" panose="020B0604020202020204" pitchFamily="34" charset="0"/>
              </a:endParaRPr>
            </a:p>
          </p:txBody>
        </p:sp>
        <p:grpSp>
          <p:nvGrpSpPr>
            <p:cNvPr id="9" name="Group 7">
              <a:extLst>
                <a:ext uri="{FF2B5EF4-FFF2-40B4-BE49-F238E27FC236}">
                  <a16:creationId xmlns:a16="http://schemas.microsoft.com/office/drawing/2014/main" id="{2877A7EB-B6C2-CC9A-B6A2-294D331A7B2D}"/>
                </a:ext>
              </a:extLst>
            </p:cNvPr>
            <p:cNvGrpSpPr/>
            <p:nvPr/>
          </p:nvGrpSpPr>
          <p:grpSpPr bwMode="auto">
            <a:xfrm>
              <a:off x="1414" y="2726"/>
              <a:ext cx="266" cy="298"/>
              <a:chOff x="1414" y="2726"/>
              <a:chExt cx="266" cy="298"/>
            </a:xfrm>
          </p:grpSpPr>
          <p:sp>
            <p:nvSpPr>
              <p:cNvPr id="10" name="Text Box 8">
                <a:extLst>
                  <a:ext uri="{FF2B5EF4-FFF2-40B4-BE49-F238E27FC236}">
                    <a16:creationId xmlns:a16="http://schemas.microsoft.com/office/drawing/2014/main" id="{ECEFF06B-22A0-73F9-D5C9-F743C143D1F7}"/>
                  </a:ext>
                </a:extLst>
              </p:cNvPr>
              <p:cNvSpPr txBox="1">
                <a:spLocks noChangeArrowheads="1"/>
              </p:cNvSpPr>
              <p:nvPr/>
            </p:nvSpPr>
            <p:spPr bwMode="gray">
              <a:xfrm>
                <a:off x="1433" y="2748"/>
                <a:ext cx="200" cy="186"/>
              </a:xfrm>
              <a:prstGeom prst="rect">
                <a:avLst/>
              </a:prstGeom>
              <a:noFill/>
              <a:ln w="9525" algn="ctr">
                <a:noFill/>
                <a:miter lim="800000"/>
              </a:ln>
            </p:spPr>
            <p:txBody>
              <a:bodyPr wrap="none">
                <a:spAutoFit/>
              </a:bodyPr>
              <a:lstStyle/>
              <a:p>
                <a:pPr algn="ctr" eaLnBrk="0" hangingPunct="0"/>
                <a:r>
                  <a:rPr lang="en-US" b="1">
                    <a:solidFill>
                      <a:srgbClr val="FFFFFF"/>
                    </a:solidFill>
                    <a:latin typeface="Lucida Sans Unicode" panose="020B0602030504020204" pitchFamily="34" charset="0"/>
                  </a:rPr>
                  <a:t>4</a:t>
                </a:r>
              </a:p>
            </p:txBody>
          </p:sp>
          <p:grpSp>
            <p:nvGrpSpPr>
              <p:cNvPr id="11" name="Group 9">
                <a:extLst>
                  <a:ext uri="{FF2B5EF4-FFF2-40B4-BE49-F238E27FC236}">
                    <a16:creationId xmlns:a16="http://schemas.microsoft.com/office/drawing/2014/main" id="{0D953758-7522-D1C4-BE0F-FD3E8555C0CC}"/>
                  </a:ext>
                </a:extLst>
              </p:cNvPr>
              <p:cNvGrpSpPr/>
              <p:nvPr/>
            </p:nvGrpSpPr>
            <p:grpSpPr bwMode="auto">
              <a:xfrm>
                <a:off x="1414" y="2726"/>
                <a:ext cx="266" cy="298"/>
                <a:chOff x="1415" y="1276"/>
                <a:chExt cx="266" cy="298"/>
              </a:xfrm>
            </p:grpSpPr>
            <p:pic>
              <p:nvPicPr>
                <p:cNvPr id="13" name="Picture 10" descr="Picture2">
                  <a:extLst>
                    <a:ext uri="{FF2B5EF4-FFF2-40B4-BE49-F238E27FC236}">
                      <a16:creationId xmlns:a16="http://schemas.microsoft.com/office/drawing/2014/main" id="{2653AA86-F2C7-2F87-4996-1A249FDF4E58}"/>
                    </a:ext>
                  </a:extLst>
                </p:cNvPr>
                <p:cNvPicPr>
                  <a:picLocks noChangeAspect="1" noChangeArrowheads="1"/>
                </p:cNvPicPr>
                <p:nvPr/>
              </p:nvPicPr>
              <p:blipFill>
                <a:blip r:embed="rId2" cstate="print"/>
                <a:srcRect/>
                <a:stretch>
                  <a:fillRect/>
                </a:stretch>
              </p:blipFill>
              <p:spPr bwMode="auto">
                <a:xfrm>
                  <a:off x="1434" y="1521"/>
                  <a:ext cx="230" cy="53"/>
                </a:xfrm>
                <a:prstGeom prst="rect">
                  <a:avLst/>
                </a:prstGeom>
                <a:noFill/>
                <a:ln w="9525">
                  <a:noFill/>
                  <a:miter lim="800000"/>
                  <a:headEnd/>
                  <a:tailEnd/>
                </a:ln>
              </p:spPr>
            </p:pic>
            <p:sp>
              <p:nvSpPr>
                <p:cNvPr id="14" name="Oval 11">
                  <a:extLst>
                    <a:ext uri="{FF2B5EF4-FFF2-40B4-BE49-F238E27FC236}">
                      <a16:creationId xmlns:a16="http://schemas.microsoft.com/office/drawing/2014/main" id="{82D4145B-12D5-0675-AA12-C9AA6E9F5CB3}"/>
                    </a:ext>
                  </a:extLst>
                </p:cNvPr>
                <p:cNvSpPr>
                  <a:spLocks noChangeArrowheads="1"/>
                </p:cNvSpPr>
                <p:nvPr/>
              </p:nvSpPr>
              <p:spPr bwMode="gray">
                <a:xfrm flipH="1">
                  <a:off x="1415" y="1276"/>
                  <a:ext cx="266" cy="266"/>
                </a:xfrm>
                <a:prstGeom prst="ellipse">
                  <a:avLst/>
                </a:prstGeom>
                <a:gradFill rotWithShape="0">
                  <a:gsLst>
                    <a:gs pos="0">
                      <a:srgbClr val="CA55F9"/>
                    </a:gs>
                    <a:gs pos="100000">
                      <a:srgbClr val="74318F"/>
                    </a:gs>
                  </a:gsLst>
                  <a:path path="rect">
                    <a:fillToRect t="100000" r="100000"/>
                  </a:path>
                </a:gradFill>
                <a:ln w="9525" algn="ctr">
                  <a:noFill/>
                  <a:round/>
                </a:ln>
              </p:spPr>
              <p:txBody>
                <a:bodyPr wrap="none" anchor="ctr"/>
                <a:lstStyle/>
                <a:p>
                  <a:endParaRPr lang="en-US">
                    <a:latin typeface="Lucida Sans Unicode" panose="020B0602030504020204" pitchFamily="34" charset="0"/>
                  </a:endParaRPr>
                </a:p>
              </p:txBody>
            </p:sp>
            <p:sp>
              <p:nvSpPr>
                <p:cNvPr id="15" name="Oval 12">
                  <a:extLst>
                    <a:ext uri="{FF2B5EF4-FFF2-40B4-BE49-F238E27FC236}">
                      <a16:creationId xmlns:a16="http://schemas.microsoft.com/office/drawing/2014/main" id="{822AE58F-347E-DE0E-8A99-554C25BEE374}"/>
                    </a:ext>
                  </a:extLst>
                </p:cNvPr>
                <p:cNvSpPr>
                  <a:spLocks noChangeArrowheads="1"/>
                </p:cNvSpPr>
                <p:nvPr/>
              </p:nvSpPr>
              <p:spPr bwMode="gray">
                <a:xfrm flipH="1">
                  <a:off x="1422" y="1282"/>
                  <a:ext cx="254" cy="254"/>
                </a:xfrm>
                <a:prstGeom prst="ellipse">
                  <a:avLst/>
                </a:prstGeom>
                <a:gradFill rotWithShape="0">
                  <a:gsLst>
                    <a:gs pos="0">
                      <a:srgbClr val="80369E"/>
                    </a:gs>
                    <a:gs pos="100000">
                      <a:srgbClr val="CA55F9">
                        <a:alpha val="85001"/>
                      </a:srgbClr>
                    </a:gs>
                  </a:gsLst>
                  <a:lin ang="18900000" scaled="1"/>
                </a:gradFill>
                <a:ln w="9525" algn="ctr">
                  <a:noFill/>
                  <a:round/>
                </a:ln>
              </p:spPr>
              <p:txBody>
                <a:bodyPr wrap="none" anchor="ctr"/>
                <a:lstStyle/>
                <a:p>
                  <a:endParaRPr lang="en-US">
                    <a:latin typeface="Lucida Sans Unicode" panose="020B0602030504020204" pitchFamily="34" charset="0"/>
                  </a:endParaRPr>
                </a:p>
              </p:txBody>
            </p:sp>
            <p:pic>
              <p:nvPicPr>
                <p:cNvPr id="16" name="Picture 13" descr="Picture1">
                  <a:extLst>
                    <a:ext uri="{FF2B5EF4-FFF2-40B4-BE49-F238E27FC236}">
                      <a16:creationId xmlns:a16="http://schemas.microsoft.com/office/drawing/2014/main" id="{03415CBC-8630-CE00-89C5-911035BBD34C}"/>
                    </a:ext>
                  </a:extLst>
                </p:cNvPr>
                <p:cNvPicPr>
                  <a:picLocks noChangeAspect="1" noChangeArrowheads="1"/>
                </p:cNvPicPr>
                <p:nvPr/>
              </p:nvPicPr>
              <p:blipFill>
                <a:blip r:embed="rId3" cstate="print"/>
                <a:srcRect/>
                <a:stretch>
                  <a:fillRect/>
                </a:stretch>
              </p:blipFill>
              <p:spPr bwMode="auto">
                <a:xfrm>
                  <a:off x="1496" y="1278"/>
                  <a:ext cx="174" cy="174"/>
                </a:xfrm>
                <a:prstGeom prst="rect">
                  <a:avLst/>
                </a:prstGeom>
                <a:noFill/>
                <a:ln w="9525">
                  <a:noFill/>
                  <a:miter lim="800000"/>
                  <a:headEnd/>
                  <a:tailEnd/>
                </a:ln>
              </p:spPr>
            </p:pic>
          </p:grpSp>
          <p:sp>
            <p:nvSpPr>
              <p:cNvPr id="12" name="Text Box 14">
                <a:extLst>
                  <a:ext uri="{FF2B5EF4-FFF2-40B4-BE49-F238E27FC236}">
                    <a16:creationId xmlns:a16="http://schemas.microsoft.com/office/drawing/2014/main" id="{7B9D357A-CDC1-A7BF-79D4-1DFC69D07C54}"/>
                  </a:ext>
                </a:extLst>
              </p:cNvPr>
              <p:cNvSpPr txBox="1">
                <a:spLocks noChangeArrowheads="1"/>
              </p:cNvSpPr>
              <p:nvPr/>
            </p:nvSpPr>
            <p:spPr bwMode="gray">
              <a:xfrm>
                <a:off x="1438" y="2742"/>
                <a:ext cx="200" cy="186"/>
              </a:xfrm>
              <a:prstGeom prst="rect">
                <a:avLst/>
              </a:prstGeom>
              <a:noFill/>
              <a:ln w="9525" algn="ctr">
                <a:noFill/>
                <a:miter lim="800000"/>
              </a:ln>
            </p:spPr>
            <p:txBody>
              <a:bodyPr wrap="none">
                <a:spAutoFit/>
              </a:bodyPr>
              <a:lstStyle/>
              <a:p>
                <a:pPr algn="ctr" eaLnBrk="0" hangingPunct="0"/>
                <a:r>
                  <a:rPr lang="en-US" b="1">
                    <a:solidFill>
                      <a:srgbClr val="FFFFFF"/>
                    </a:solidFill>
                    <a:latin typeface="Lucida Sans Unicode" panose="020B0602030504020204" pitchFamily="34" charset="0"/>
                  </a:rPr>
                  <a:t>4</a:t>
                </a:r>
              </a:p>
            </p:txBody>
          </p:sp>
        </p:grpSp>
      </p:grpSp>
      <p:grpSp>
        <p:nvGrpSpPr>
          <p:cNvPr id="17" name="Group 15">
            <a:extLst>
              <a:ext uri="{FF2B5EF4-FFF2-40B4-BE49-F238E27FC236}">
                <a16:creationId xmlns:a16="http://schemas.microsoft.com/office/drawing/2014/main" id="{BE1D48D5-54F1-7C1A-54EB-5477DD9F53A6}"/>
              </a:ext>
            </a:extLst>
          </p:cNvPr>
          <p:cNvGrpSpPr/>
          <p:nvPr/>
        </p:nvGrpSpPr>
        <p:grpSpPr bwMode="auto">
          <a:xfrm>
            <a:off x="3082835" y="3213236"/>
            <a:ext cx="5588392" cy="700088"/>
            <a:chOff x="1416" y="2199"/>
            <a:chExt cx="3160" cy="345"/>
          </a:xfrm>
        </p:grpSpPr>
        <p:sp>
          <p:nvSpPr>
            <p:cNvPr id="18" name="AutoShape 16">
              <a:extLst>
                <a:ext uri="{FF2B5EF4-FFF2-40B4-BE49-F238E27FC236}">
                  <a16:creationId xmlns:a16="http://schemas.microsoft.com/office/drawing/2014/main" id="{D1D8C08B-848E-2A0A-2A03-3DE5DAFCB4FC}"/>
                </a:ext>
              </a:extLst>
            </p:cNvPr>
            <p:cNvSpPr>
              <a:spLocks noChangeArrowheads="1"/>
            </p:cNvSpPr>
            <p:nvPr/>
          </p:nvSpPr>
          <p:spPr bwMode="gray">
            <a:xfrm>
              <a:off x="1537" y="2199"/>
              <a:ext cx="3039" cy="334"/>
            </a:xfrm>
            <a:prstGeom prst="roundRect">
              <a:avLst>
                <a:gd name="adj" fmla="val 50000"/>
              </a:avLst>
            </a:prstGeom>
            <a:solidFill>
              <a:srgbClr val="99CCFF"/>
            </a:solidFill>
            <a:ln w="19050" algn="ctr">
              <a:noFill/>
              <a:round/>
            </a:ln>
          </p:spPr>
          <p:txBody>
            <a:bodyPr wrap="none" anchor="ctr"/>
            <a:lstStyle/>
            <a:p>
              <a:endParaRPr lang="en-US">
                <a:latin typeface="Lucida Sans Unicode" panose="020B0602030504020204" pitchFamily="34" charset="0"/>
              </a:endParaRPr>
            </a:p>
          </p:txBody>
        </p:sp>
        <p:sp>
          <p:nvSpPr>
            <p:cNvPr id="19" name="Text Box 17">
              <a:extLst>
                <a:ext uri="{FF2B5EF4-FFF2-40B4-BE49-F238E27FC236}">
                  <a16:creationId xmlns:a16="http://schemas.microsoft.com/office/drawing/2014/main" id="{251B4566-F13E-673D-652D-EBE4F097F80D}"/>
                </a:ext>
              </a:extLst>
            </p:cNvPr>
            <p:cNvSpPr txBox="1">
              <a:spLocks noChangeArrowheads="1"/>
            </p:cNvSpPr>
            <p:nvPr/>
          </p:nvSpPr>
          <p:spPr bwMode="gray">
            <a:xfrm>
              <a:off x="1640" y="2247"/>
              <a:ext cx="2632" cy="228"/>
            </a:xfrm>
            <a:prstGeom prst="rect">
              <a:avLst/>
            </a:prstGeom>
            <a:noFill/>
            <a:ln w="9525" algn="ctr">
              <a:noFill/>
              <a:miter lim="800000"/>
            </a:ln>
          </p:spPr>
          <p:txBody>
            <a:bodyPr>
              <a:spAutoFit/>
            </a:bodyPr>
            <a:lstStyle/>
            <a:p>
              <a:pPr eaLnBrk="0" hangingPunct="0"/>
              <a:endParaRPr lang="en-US" sz="2400">
                <a:solidFill>
                  <a:srgbClr val="000000"/>
                </a:solidFill>
                <a:latin typeface="Lucida Sans Unicode" panose="020B0602030504020204" pitchFamily="34" charset="0"/>
              </a:endParaRPr>
            </a:p>
          </p:txBody>
        </p:sp>
        <p:grpSp>
          <p:nvGrpSpPr>
            <p:cNvPr id="20" name="Group 18">
              <a:extLst>
                <a:ext uri="{FF2B5EF4-FFF2-40B4-BE49-F238E27FC236}">
                  <a16:creationId xmlns:a16="http://schemas.microsoft.com/office/drawing/2014/main" id="{427BB24A-1A9F-DB92-C642-9ECE4BE6576A}"/>
                </a:ext>
              </a:extLst>
            </p:cNvPr>
            <p:cNvGrpSpPr/>
            <p:nvPr/>
          </p:nvGrpSpPr>
          <p:grpSpPr bwMode="auto">
            <a:xfrm>
              <a:off x="1416" y="2246"/>
              <a:ext cx="266" cy="298"/>
              <a:chOff x="1416" y="2246"/>
              <a:chExt cx="266" cy="298"/>
            </a:xfrm>
          </p:grpSpPr>
          <p:sp>
            <p:nvSpPr>
              <p:cNvPr id="21" name="Text Box 19">
                <a:extLst>
                  <a:ext uri="{FF2B5EF4-FFF2-40B4-BE49-F238E27FC236}">
                    <a16:creationId xmlns:a16="http://schemas.microsoft.com/office/drawing/2014/main" id="{266CDC31-BF99-C771-AB43-D01A0636F917}"/>
                  </a:ext>
                </a:extLst>
              </p:cNvPr>
              <p:cNvSpPr txBox="1">
                <a:spLocks noChangeArrowheads="1"/>
              </p:cNvSpPr>
              <p:nvPr/>
            </p:nvSpPr>
            <p:spPr bwMode="gray">
              <a:xfrm>
                <a:off x="1432" y="2267"/>
                <a:ext cx="201" cy="182"/>
              </a:xfrm>
              <a:prstGeom prst="rect">
                <a:avLst/>
              </a:prstGeom>
              <a:noFill/>
              <a:ln w="9525" algn="ctr">
                <a:noFill/>
                <a:miter lim="800000"/>
              </a:ln>
            </p:spPr>
            <p:txBody>
              <a:bodyPr wrap="none">
                <a:spAutoFit/>
              </a:bodyPr>
              <a:lstStyle/>
              <a:p>
                <a:pPr algn="ctr" eaLnBrk="0" hangingPunct="0"/>
                <a:r>
                  <a:rPr lang="en-US" b="1">
                    <a:solidFill>
                      <a:srgbClr val="FFFFFF"/>
                    </a:solidFill>
                    <a:latin typeface="Lucida Sans Unicode" panose="020B0602030504020204" pitchFamily="34" charset="0"/>
                  </a:rPr>
                  <a:t>3</a:t>
                </a:r>
              </a:p>
            </p:txBody>
          </p:sp>
          <p:grpSp>
            <p:nvGrpSpPr>
              <p:cNvPr id="22" name="Group 20">
                <a:extLst>
                  <a:ext uri="{FF2B5EF4-FFF2-40B4-BE49-F238E27FC236}">
                    <a16:creationId xmlns:a16="http://schemas.microsoft.com/office/drawing/2014/main" id="{BDA1307B-B83A-4EFB-7B29-6A33FEDFD3DF}"/>
                  </a:ext>
                </a:extLst>
              </p:cNvPr>
              <p:cNvGrpSpPr/>
              <p:nvPr/>
            </p:nvGrpSpPr>
            <p:grpSpPr bwMode="auto">
              <a:xfrm>
                <a:off x="1416" y="2246"/>
                <a:ext cx="266" cy="298"/>
                <a:chOff x="1415" y="1276"/>
                <a:chExt cx="266" cy="298"/>
              </a:xfrm>
            </p:grpSpPr>
            <p:pic>
              <p:nvPicPr>
                <p:cNvPr id="24" name="Picture 21" descr="Picture2">
                  <a:extLst>
                    <a:ext uri="{FF2B5EF4-FFF2-40B4-BE49-F238E27FC236}">
                      <a16:creationId xmlns:a16="http://schemas.microsoft.com/office/drawing/2014/main" id="{00354F70-E59A-5C45-4B40-256970231674}"/>
                    </a:ext>
                  </a:extLst>
                </p:cNvPr>
                <p:cNvPicPr>
                  <a:picLocks noChangeAspect="1" noChangeArrowheads="1"/>
                </p:cNvPicPr>
                <p:nvPr/>
              </p:nvPicPr>
              <p:blipFill>
                <a:blip r:embed="rId2" cstate="print"/>
                <a:srcRect/>
                <a:stretch>
                  <a:fillRect/>
                </a:stretch>
              </p:blipFill>
              <p:spPr bwMode="auto">
                <a:xfrm>
                  <a:off x="1434" y="1521"/>
                  <a:ext cx="230" cy="53"/>
                </a:xfrm>
                <a:prstGeom prst="rect">
                  <a:avLst/>
                </a:prstGeom>
                <a:noFill/>
                <a:ln w="9525">
                  <a:noFill/>
                  <a:miter lim="800000"/>
                  <a:headEnd/>
                  <a:tailEnd/>
                </a:ln>
              </p:spPr>
            </p:pic>
            <p:sp>
              <p:nvSpPr>
                <p:cNvPr id="25" name="Oval 22">
                  <a:extLst>
                    <a:ext uri="{FF2B5EF4-FFF2-40B4-BE49-F238E27FC236}">
                      <a16:creationId xmlns:a16="http://schemas.microsoft.com/office/drawing/2014/main" id="{192633E5-38F2-9597-2257-49B9874E1478}"/>
                    </a:ext>
                  </a:extLst>
                </p:cNvPr>
                <p:cNvSpPr>
                  <a:spLocks noChangeArrowheads="1"/>
                </p:cNvSpPr>
                <p:nvPr/>
              </p:nvSpPr>
              <p:spPr bwMode="gray">
                <a:xfrm flipH="1">
                  <a:off x="1415" y="1276"/>
                  <a:ext cx="266" cy="266"/>
                </a:xfrm>
                <a:prstGeom prst="ellipse">
                  <a:avLst/>
                </a:prstGeom>
                <a:gradFill rotWithShape="0">
                  <a:gsLst>
                    <a:gs pos="0">
                      <a:srgbClr val="10E470"/>
                    </a:gs>
                    <a:gs pos="100000">
                      <a:srgbClr val="098340"/>
                    </a:gs>
                  </a:gsLst>
                  <a:path path="rect">
                    <a:fillToRect t="100000" r="100000"/>
                  </a:path>
                </a:gradFill>
                <a:ln w="9525" algn="ctr">
                  <a:noFill/>
                  <a:round/>
                </a:ln>
              </p:spPr>
              <p:txBody>
                <a:bodyPr wrap="none" anchor="ctr"/>
                <a:lstStyle/>
                <a:p>
                  <a:endParaRPr lang="en-US">
                    <a:latin typeface="Lucida Sans Unicode" panose="020B0602030504020204" pitchFamily="34" charset="0"/>
                  </a:endParaRPr>
                </a:p>
              </p:txBody>
            </p:sp>
            <p:sp>
              <p:nvSpPr>
                <p:cNvPr id="26" name="Oval 23">
                  <a:extLst>
                    <a:ext uri="{FF2B5EF4-FFF2-40B4-BE49-F238E27FC236}">
                      <a16:creationId xmlns:a16="http://schemas.microsoft.com/office/drawing/2014/main" id="{10BC2373-3D74-81E5-A9ED-857EF01D94F4}"/>
                    </a:ext>
                  </a:extLst>
                </p:cNvPr>
                <p:cNvSpPr>
                  <a:spLocks noChangeArrowheads="1"/>
                </p:cNvSpPr>
                <p:nvPr/>
              </p:nvSpPr>
              <p:spPr bwMode="gray">
                <a:xfrm flipH="1">
                  <a:off x="1422" y="1282"/>
                  <a:ext cx="254" cy="254"/>
                </a:xfrm>
                <a:prstGeom prst="ellipse">
                  <a:avLst/>
                </a:prstGeom>
                <a:gradFill rotWithShape="0">
                  <a:gsLst>
                    <a:gs pos="0">
                      <a:srgbClr val="0A9147"/>
                    </a:gs>
                    <a:gs pos="100000">
                      <a:srgbClr val="10E470">
                        <a:alpha val="85001"/>
                      </a:srgbClr>
                    </a:gs>
                  </a:gsLst>
                  <a:lin ang="18900000" scaled="1"/>
                </a:gradFill>
                <a:ln w="9525" algn="ctr">
                  <a:noFill/>
                  <a:round/>
                </a:ln>
              </p:spPr>
              <p:txBody>
                <a:bodyPr wrap="none" anchor="ctr"/>
                <a:lstStyle/>
                <a:p>
                  <a:endParaRPr lang="en-US">
                    <a:latin typeface="Lucida Sans Unicode" panose="020B0602030504020204" pitchFamily="34" charset="0"/>
                  </a:endParaRPr>
                </a:p>
              </p:txBody>
            </p:sp>
            <p:pic>
              <p:nvPicPr>
                <p:cNvPr id="27" name="Picture 24" descr="Picture1">
                  <a:extLst>
                    <a:ext uri="{FF2B5EF4-FFF2-40B4-BE49-F238E27FC236}">
                      <a16:creationId xmlns:a16="http://schemas.microsoft.com/office/drawing/2014/main" id="{66E44411-3144-4439-3202-42F918AE4688}"/>
                    </a:ext>
                  </a:extLst>
                </p:cNvPr>
                <p:cNvPicPr>
                  <a:picLocks noChangeAspect="1" noChangeArrowheads="1"/>
                </p:cNvPicPr>
                <p:nvPr/>
              </p:nvPicPr>
              <p:blipFill>
                <a:blip r:embed="rId3" cstate="print"/>
                <a:srcRect/>
                <a:stretch>
                  <a:fillRect/>
                </a:stretch>
              </p:blipFill>
              <p:spPr bwMode="auto">
                <a:xfrm>
                  <a:off x="1496" y="1278"/>
                  <a:ext cx="174" cy="174"/>
                </a:xfrm>
                <a:prstGeom prst="rect">
                  <a:avLst/>
                </a:prstGeom>
                <a:noFill/>
                <a:ln w="9525">
                  <a:noFill/>
                  <a:miter lim="800000"/>
                  <a:headEnd/>
                  <a:tailEnd/>
                </a:ln>
              </p:spPr>
            </p:pic>
          </p:grpSp>
          <p:sp>
            <p:nvSpPr>
              <p:cNvPr id="23" name="Text Box 25">
                <a:extLst>
                  <a:ext uri="{FF2B5EF4-FFF2-40B4-BE49-F238E27FC236}">
                    <a16:creationId xmlns:a16="http://schemas.microsoft.com/office/drawing/2014/main" id="{3C9ECC1D-1A88-1F9E-B83B-15CA5B297AB2}"/>
                  </a:ext>
                </a:extLst>
              </p:cNvPr>
              <p:cNvSpPr txBox="1">
                <a:spLocks noChangeArrowheads="1"/>
              </p:cNvSpPr>
              <p:nvPr/>
            </p:nvSpPr>
            <p:spPr bwMode="gray">
              <a:xfrm>
                <a:off x="1439" y="2262"/>
                <a:ext cx="201" cy="182"/>
              </a:xfrm>
              <a:prstGeom prst="rect">
                <a:avLst/>
              </a:prstGeom>
              <a:noFill/>
              <a:ln w="9525" algn="ctr">
                <a:noFill/>
                <a:miter lim="800000"/>
              </a:ln>
            </p:spPr>
            <p:txBody>
              <a:bodyPr wrap="none">
                <a:spAutoFit/>
              </a:bodyPr>
              <a:lstStyle/>
              <a:p>
                <a:pPr algn="ctr" eaLnBrk="0" hangingPunct="0"/>
                <a:r>
                  <a:rPr lang="en-US" b="1">
                    <a:solidFill>
                      <a:srgbClr val="FFFFFF"/>
                    </a:solidFill>
                    <a:latin typeface="Lucida Sans Unicode" panose="020B0602030504020204" pitchFamily="34" charset="0"/>
                  </a:rPr>
                  <a:t>3</a:t>
                </a:r>
              </a:p>
            </p:txBody>
          </p:sp>
        </p:grpSp>
      </p:grpSp>
      <p:grpSp>
        <p:nvGrpSpPr>
          <p:cNvPr id="28" name="Group 26">
            <a:extLst>
              <a:ext uri="{FF2B5EF4-FFF2-40B4-BE49-F238E27FC236}">
                <a16:creationId xmlns:a16="http://schemas.microsoft.com/office/drawing/2014/main" id="{9CF13AA4-A590-28F3-34D2-08D33346B093}"/>
              </a:ext>
            </a:extLst>
          </p:cNvPr>
          <p:cNvGrpSpPr/>
          <p:nvPr/>
        </p:nvGrpSpPr>
        <p:grpSpPr bwMode="auto">
          <a:xfrm>
            <a:off x="2930433" y="1093924"/>
            <a:ext cx="6005949" cy="762000"/>
            <a:chOff x="1415" y="1248"/>
            <a:chExt cx="3307" cy="334"/>
          </a:xfrm>
        </p:grpSpPr>
        <p:sp>
          <p:nvSpPr>
            <p:cNvPr id="29" name="AutoShape 27">
              <a:extLst>
                <a:ext uri="{FF2B5EF4-FFF2-40B4-BE49-F238E27FC236}">
                  <a16:creationId xmlns:a16="http://schemas.microsoft.com/office/drawing/2014/main" id="{7735B2E0-531E-8B66-7FA0-951D6BDB16A3}"/>
                </a:ext>
              </a:extLst>
            </p:cNvPr>
            <p:cNvSpPr>
              <a:spLocks noChangeArrowheads="1"/>
            </p:cNvSpPr>
            <p:nvPr/>
          </p:nvSpPr>
          <p:spPr bwMode="gray">
            <a:xfrm>
              <a:off x="1537" y="1248"/>
              <a:ext cx="3039" cy="334"/>
            </a:xfrm>
            <a:prstGeom prst="roundRect">
              <a:avLst>
                <a:gd name="adj" fmla="val 50000"/>
              </a:avLst>
            </a:prstGeom>
            <a:solidFill>
              <a:srgbClr val="99CC00"/>
            </a:solidFill>
            <a:ln w="28575" algn="ctr">
              <a:noFill/>
              <a:round/>
            </a:ln>
          </p:spPr>
          <p:txBody>
            <a:bodyPr wrap="none" anchor="ctr"/>
            <a:lstStyle/>
            <a:p>
              <a:endParaRPr lang="en-US">
                <a:latin typeface="Lucida Sans Unicode" panose="020B0602030504020204" pitchFamily="34" charset="0"/>
              </a:endParaRPr>
            </a:p>
          </p:txBody>
        </p:sp>
        <p:sp>
          <p:nvSpPr>
            <p:cNvPr id="30" name="Text Box 28">
              <a:extLst>
                <a:ext uri="{FF2B5EF4-FFF2-40B4-BE49-F238E27FC236}">
                  <a16:creationId xmlns:a16="http://schemas.microsoft.com/office/drawing/2014/main" id="{B2E50802-7B36-BBD4-743E-439E47C6E752}"/>
                </a:ext>
              </a:extLst>
            </p:cNvPr>
            <p:cNvSpPr txBox="1">
              <a:spLocks noChangeArrowheads="1"/>
            </p:cNvSpPr>
            <p:nvPr/>
          </p:nvSpPr>
          <p:spPr bwMode="gray">
            <a:xfrm>
              <a:off x="1779" y="1341"/>
              <a:ext cx="2943" cy="162"/>
            </a:xfrm>
            <a:prstGeom prst="rect">
              <a:avLst/>
            </a:prstGeom>
            <a:noFill/>
            <a:ln w="9525" algn="ctr">
              <a:noFill/>
              <a:miter lim="800000"/>
            </a:ln>
          </p:spPr>
          <p:txBody>
            <a:bodyPr wrap="square">
              <a:spAutoFit/>
            </a:bodyPr>
            <a:lstStyle/>
            <a:p>
              <a:pPr eaLnBrk="0" hangingPunct="0"/>
              <a:r>
                <a:rPr lang="en-US" sz="1800" kern="0" dirty="0" err="1">
                  <a:solidFill>
                    <a:srgbClr val="000000"/>
                  </a:solidFill>
                  <a:effectLst/>
                  <a:latin typeface="+mj-lt"/>
                  <a:ea typeface="Times New Roman" panose="02020603050405020304" pitchFamily="18" charset="0"/>
                </a:rPr>
                <a:t>Các</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chủ</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thể</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có</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hành</a:t>
              </a:r>
              <a:r>
                <a:rPr lang="en-US" sz="1800" kern="0" dirty="0">
                  <a:solidFill>
                    <a:srgbClr val="000000"/>
                  </a:solidFill>
                  <a:effectLst/>
                  <a:latin typeface="+mj-lt"/>
                  <a:ea typeface="Times New Roman" panose="02020603050405020304" pitchFamily="18" charset="0"/>
                </a:rPr>
                <a:t> vi </a:t>
              </a:r>
              <a:r>
                <a:rPr lang="en-US" sz="1800" kern="0" dirty="0" err="1">
                  <a:solidFill>
                    <a:srgbClr val="000000"/>
                  </a:solidFill>
                  <a:effectLst/>
                  <a:latin typeface="+mj-lt"/>
                  <a:ea typeface="Times New Roman" panose="02020603050405020304" pitchFamily="18" charset="0"/>
                </a:rPr>
                <a:t>trái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pháp</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luật</a:t>
              </a:r>
              <a:endParaRPr lang="en-US" sz="2800" dirty="0">
                <a:solidFill>
                  <a:srgbClr val="000000"/>
                </a:solidFill>
                <a:latin typeface="+mj-lt"/>
                <a:cs typeface="Arial Narrow" panose="020B0604020202020204" pitchFamily="34" charset="0"/>
              </a:endParaRPr>
            </a:p>
          </p:txBody>
        </p:sp>
        <p:grpSp>
          <p:nvGrpSpPr>
            <p:cNvPr id="31" name="Group 29">
              <a:extLst>
                <a:ext uri="{FF2B5EF4-FFF2-40B4-BE49-F238E27FC236}">
                  <a16:creationId xmlns:a16="http://schemas.microsoft.com/office/drawing/2014/main" id="{BFF4B52E-555A-6174-E380-B6A230FBB12B}"/>
                </a:ext>
              </a:extLst>
            </p:cNvPr>
            <p:cNvGrpSpPr/>
            <p:nvPr/>
          </p:nvGrpSpPr>
          <p:grpSpPr bwMode="auto">
            <a:xfrm>
              <a:off x="1415" y="1276"/>
              <a:ext cx="266" cy="298"/>
              <a:chOff x="1415" y="1276"/>
              <a:chExt cx="266" cy="298"/>
            </a:xfrm>
          </p:grpSpPr>
          <p:grpSp>
            <p:nvGrpSpPr>
              <p:cNvPr id="32" name="Group 30">
                <a:extLst>
                  <a:ext uri="{FF2B5EF4-FFF2-40B4-BE49-F238E27FC236}">
                    <a16:creationId xmlns:a16="http://schemas.microsoft.com/office/drawing/2014/main" id="{B1548B95-4AE7-A70D-54F1-320B1F6FD055}"/>
                  </a:ext>
                </a:extLst>
              </p:cNvPr>
              <p:cNvGrpSpPr/>
              <p:nvPr/>
            </p:nvGrpSpPr>
            <p:grpSpPr bwMode="auto">
              <a:xfrm>
                <a:off x="1415" y="1276"/>
                <a:ext cx="266" cy="298"/>
                <a:chOff x="1415" y="1276"/>
                <a:chExt cx="266" cy="298"/>
              </a:xfrm>
            </p:grpSpPr>
            <p:pic>
              <p:nvPicPr>
                <p:cNvPr id="34" name="Picture 31" descr="Picture2">
                  <a:extLst>
                    <a:ext uri="{FF2B5EF4-FFF2-40B4-BE49-F238E27FC236}">
                      <a16:creationId xmlns:a16="http://schemas.microsoft.com/office/drawing/2014/main" id="{38540D81-EB4B-EAB9-258E-1DDD84DA4119}"/>
                    </a:ext>
                  </a:extLst>
                </p:cNvPr>
                <p:cNvPicPr>
                  <a:picLocks noChangeAspect="1" noChangeArrowheads="1"/>
                </p:cNvPicPr>
                <p:nvPr/>
              </p:nvPicPr>
              <p:blipFill>
                <a:blip r:embed="rId2" cstate="print"/>
                <a:srcRect/>
                <a:stretch>
                  <a:fillRect/>
                </a:stretch>
              </p:blipFill>
              <p:spPr bwMode="auto">
                <a:xfrm>
                  <a:off x="1434" y="1521"/>
                  <a:ext cx="230" cy="53"/>
                </a:xfrm>
                <a:prstGeom prst="rect">
                  <a:avLst/>
                </a:prstGeom>
                <a:noFill/>
                <a:ln w="9525">
                  <a:noFill/>
                  <a:miter lim="800000"/>
                  <a:headEnd/>
                  <a:tailEnd/>
                </a:ln>
              </p:spPr>
            </p:pic>
            <p:sp>
              <p:nvSpPr>
                <p:cNvPr id="35" name="Oval 32">
                  <a:extLst>
                    <a:ext uri="{FF2B5EF4-FFF2-40B4-BE49-F238E27FC236}">
                      <a16:creationId xmlns:a16="http://schemas.microsoft.com/office/drawing/2014/main" id="{3536D97B-203D-4069-7583-F529DE889FF3}"/>
                    </a:ext>
                  </a:extLst>
                </p:cNvPr>
                <p:cNvSpPr>
                  <a:spLocks noChangeArrowheads="1"/>
                </p:cNvSpPr>
                <p:nvPr/>
              </p:nvSpPr>
              <p:spPr bwMode="gray">
                <a:xfrm flipH="1">
                  <a:off x="1415" y="1276"/>
                  <a:ext cx="266" cy="266"/>
                </a:xfrm>
                <a:prstGeom prst="ellipse">
                  <a:avLst/>
                </a:prstGeom>
                <a:gradFill rotWithShape="0">
                  <a:gsLst>
                    <a:gs pos="0">
                      <a:srgbClr val="FF9900"/>
                    </a:gs>
                    <a:gs pos="100000">
                      <a:srgbClr val="925800"/>
                    </a:gs>
                  </a:gsLst>
                  <a:path path="rect">
                    <a:fillToRect t="100000" r="100000"/>
                  </a:path>
                </a:gradFill>
                <a:ln w="9525" algn="ctr">
                  <a:noFill/>
                  <a:round/>
                </a:ln>
              </p:spPr>
              <p:txBody>
                <a:bodyPr wrap="none" anchor="ctr"/>
                <a:lstStyle/>
                <a:p>
                  <a:endParaRPr lang="en-US">
                    <a:latin typeface="Lucida Sans Unicode" panose="020B0602030504020204" pitchFamily="34" charset="0"/>
                  </a:endParaRPr>
                </a:p>
              </p:txBody>
            </p:sp>
            <p:sp>
              <p:nvSpPr>
                <p:cNvPr id="36" name="Oval 33">
                  <a:extLst>
                    <a:ext uri="{FF2B5EF4-FFF2-40B4-BE49-F238E27FC236}">
                      <a16:creationId xmlns:a16="http://schemas.microsoft.com/office/drawing/2014/main" id="{0EE641BB-E0A4-632B-E63B-B3C86E2DE247}"/>
                    </a:ext>
                  </a:extLst>
                </p:cNvPr>
                <p:cNvSpPr>
                  <a:spLocks noChangeArrowheads="1"/>
                </p:cNvSpPr>
                <p:nvPr/>
              </p:nvSpPr>
              <p:spPr bwMode="gray">
                <a:xfrm flipH="1">
                  <a:off x="1422" y="1282"/>
                  <a:ext cx="254" cy="254"/>
                </a:xfrm>
                <a:prstGeom prst="ellipse">
                  <a:avLst/>
                </a:prstGeom>
                <a:gradFill rotWithShape="0">
                  <a:gsLst>
                    <a:gs pos="0">
                      <a:srgbClr val="A26100"/>
                    </a:gs>
                    <a:gs pos="100000">
                      <a:srgbClr val="FF9900">
                        <a:alpha val="85001"/>
                      </a:srgbClr>
                    </a:gs>
                  </a:gsLst>
                  <a:lin ang="18900000" scaled="1"/>
                </a:gradFill>
                <a:ln w="9525" algn="ctr">
                  <a:noFill/>
                  <a:round/>
                </a:ln>
              </p:spPr>
              <p:txBody>
                <a:bodyPr wrap="none" anchor="ctr"/>
                <a:lstStyle/>
                <a:p>
                  <a:endParaRPr lang="en-US">
                    <a:latin typeface="Lucida Sans Unicode" panose="020B0602030504020204" pitchFamily="34" charset="0"/>
                  </a:endParaRPr>
                </a:p>
              </p:txBody>
            </p:sp>
            <p:pic>
              <p:nvPicPr>
                <p:cNvPr id="37" name="Picture 34" descr="Picture1">
                  <a:extLst>
                    <a:ext uri="{FF2B5EF4-FFF2-40B4-BE49-F238E27FC236}">
                      <a16:creationId xmlns:a16="http://schemas.microsoft.com/office/drawing/2014/main" id="{8E79A553-4C25-1BA0-8506-379F095374D3}"/>
                    </a:ext>
                  </a:extLst>
                </p:cNvPr>
                <p:cNvPicPr>
                  <a:picLocks noChangeAspect="1" noChangeArrowheads="1"/>
                </p:cNvPicPr>
                <p:nvPr/>
              </p:nvPicPr>
              <p:blipFill>
                <a:blip r:embed="rId3" cstate="print"/>
                <a:srcRect/>
                <a:stretch>
                  <a:fillRect/>
                </a:stretch>
              </p:blipFill>
              <p:spPr bwMode="auto">
                <a:xfrm>
                  <a:off x="1496" y="1278"/>
                  <a:ext cx="174" cy="174"/>
                </a:xfrm>
                <a:prstGeom prst="rect">
                  <a:avLst/>
                </a:prstGeom>
                <a:noFill/>
                <a:ln w="9525">
                  <a:noFill/>
                  <a:miter lim="800000"/>
                  <a:headEnd/>
                  <a:tailEnd/>
                </a:ln>
              </p:spPr>
            </p:pic>
          </p:grpSp>
          <p:sp>
            <p:nvSpPr>
              <p:cNvPr id="33" name="Text Box 35">
                <a:extLst>
                  <a:ext uri="{FF2B5EF4-FFF2-40B4-BE49-F238E27FC236}">
                    <a16:creationId xmlns:a16="http://schemas.microsoft.com/office/drawing/2014/main" id="{5401BBFE-1299-8117-3FFD-0E8DCB84CF8C}"/>
                  </a:ext>
                </a:extLst>
              </p:cNvPr>
              <p:cNvSpPr txBox="1">
                <a:spLocks noChangeArrowheads="1"/>
              </p:cNvSpPr>
              <p:nvPr/>
            </p:nvSpPr>
            <p:spPr bwMode="gray">
              <a:xfrm>
                <a:off x="1439" y="1292"/>
                <a:ext cx="199" cy="162"/>
              </a:xfrm>
              <a:prstGeom prst="rect">
                <a:avLst/>
              </a:prstGeom>
              <a:noFill/>
              <a:ln w="9525" algn="ctr">
                <a:noFill/>
                <a:miter lim="800000"/>
              </a:ln>
            </p:spPr>
            <p:txBody>
              <a:bodyPr wrap="none">
                <a:spAutoFit/>
              </a:bodyPr>
              <a:lstStyle/>
              <a:p>
                <a:pPr algn="ctr" eaLnBrk="0" hangingPunct="0"/>
                <a:r>
                  <a:rPr lang="en-US" b="1">
                    <a:solidFill>
                      <a:srgbClr val="FFFFFF"/>
                    </a:solidFill>
                    <a:latin typeface="Lucida Sans Unicode" panose="020B0602030504020204" pitchFamily="34" charset="0"/>
                  </a:rPr>
                  <a:t>1</a:t>
                </a:r>
              </a:p>
            </p:txBody>
          </p:sp>
        </p:grpSp>
      </p:grpSp>
      <p:grpSp>
        <p:nvGrpSpPr>
          <p:cNvPr id="38" name="Group 36">
            <a:extLst>
              <a:ext uri="{FF2B5EF4-FFF2-40B4-BE49-F238E27FC236}">
                <a16:creationId xmlns:a16="http://schemas.microsoft.com/office/drawing/2014/main" id="{CC369F1D-F369-3179-4CD5-151C42C3156D}"/>
              </a:ext>
            </a:extLst>
          </p:cNvPr>
          <p:cNvGrpSpPr/>
          <p:nvPr/>
        </p:nvGrpSpPr>
        <p:grpSpPr bwMode="auto">
          <a:xfrm>
            <a:off x="3082835" y="2160724"/>
            <a:ext cx="5659086" cy="762000"/>
            <a:chOff x="1414" y="1728"/>
            <a:chExt cx="3202" cy="346"/>
          </a:xfrm>
        </p:grpSpPr>
        <p:sp>
          <p:nvSpPr>
            <p:cNvPr id="39" name="AutoShape 37">
              <a:extLst>
                <a:ext uri="{FF2B5EF4-FFF2-40B4-BE49-F238E27FC236}">
                  <a16:creationId xmlns:a16="http://schemas.microsoft.com/office/drawing/2014/main" id="{52F2B234-D587-2AA6-E060-E9095D550DDA}"/>
                </a:ext>
              </a:extLst>
            </p:cNvPr>
            <p:cNvSpPr>
              <a:spLocks noChangeArrowheads="1"/>
            </p:cNvSpPr>
            <p:nvPr/>
          </p:nvSpPr>
          <p:spPr bwMode="gray">
            <a:xfrm>
              <a:off x="1537" y="1728"/>
              <a:ext cx="3039" cy="334"/>
            </a:xfrm>
            <a:prstGeom prst="roundRect">
              <a:avLst>
                <a:gd name="adj" fmla="val 50000"/>
              </a:avLst>
            </a:prstGeom>
            <a:solidFill>
              <a:srgbClr val="FFCC99"/>
            </a:solidFill>
            <a:ln w="28575" algn="ctr">
              <a:solidFill>
                <a:srgbClr val="F3DA7F"/>
              </a:solidFill>
              <a:round/>
            </a:ln>
          </p:spPr>
          <p:txBody>
            <a:bodyPr wrap="none" anchor="ctr"/>
            <a:lstStyle/>
            <a:p>
              <a:endParaRPr lang="en-US">
                <a:latin typeface="Lucida Sans Unicode" panose="020B0602030504020204" pitchFamily="34" charset="0"/>
              </a:endParaRPr>
            </a:p>
          </p:txBody>
        </p:sp>
        <p:sp>
          <p:nvSpPr>
            <p:cNvPr id="40" name="Text Box 38">
              <a:extLst>
                <a:ext uri="{FF2B5EF4-FFF2-40B4-BE49-F238E27FC236}">
                  <a16:creationId xmlns:a16="http://schemas.microsoft.com/office/drawing/2014/main" id="{470F761E-F4C5-32C4-C681-119B835A9DC4}"/>
                </a:ext>
              </a:extLst>
            </p:cNvPr>
            <p:cNvSpPr txBox="1">
              <a:spLocks noChangeArrowheads="1"/>
            </p:cNvSpPr>
            <p:nvPr/>
          </p:nvSpPr>
          <p:spPr bwMode="gray">
            <a:xfrm>
              <a:off x="1722" y="1831"/>
              <a:ext cx="2894" cy="168"/>
            </a:xfrm>
            <a:prstGeom prst="rect">
              <a:avLst/>
            </a:prstGeom>
            <a:noFill/>
            <a:ln w="9525" algn="ctr">
              <a:noFill/>
              <a:miter lim="800000"/>
            </a:ln>
          </p:spPr>
          <p:txBody>
            <a:bodyPr wrap="square">
              <a:spAutoFit/>
            </a:bodyPr>
            <a:lstStyle/>
            <a:p>
              <a:pPr eaLnBrk="0" hangingPunct="0"/>
              <a:r>
                <a:rPr lang="en-US" sz="1800" kern="0" dirty="0" err="1">
                  <a:solidFill>
                    <a:srgbClr val="000000"/>
                  </a:solidFill>
                  <a:effectLst/>
                  <a:latin typeface="+mj-lt"/>
                  <a:ea typeface="Times New Roman" panose="02020603050405020304" pitchFamily="18" charset="0"/>
                </a:rPr>
                <a:t>Có</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thiệt</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hại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xảy</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ra</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trong</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thực</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tế</a:t>
              </a:r>
              <a:endParaRPr lang="en-US" sz="2800" dirty="0">
                <a:solidFill>
                  <a:srgbClr val="000000"/>
                </a:solidFill>
                <a:latin typeface="+mj-lt"/>
                <a:cs typeface="Arial Narrow" panose="020B0604020202020204" pitchFamily="34" charset="0"/>
              </a:endParaRPr>
            </a:p>
          </p:txBody>
        </p:sp>
        <p:grpSp>
          <p:nvGrpSpPr>
            <p:cNvPr id="41" name="Group 39">
              <a:extLst>
                <a:ext uri="{FF2B5EF4-FFF2-40B4-BE49-F238E27FC236}">
                  <a16:creationId xmlns:a16="http://schemas.microsoft.com/office/drawing/2014/main" id="{DA2D3DD7-E4AD-727D-C1C0-50550E0E15DD}"/>
                </a:ext>
              </a:extLst>
            </p:cNvPr>
            <p:cNvGrpSpPr/>
            <p:nvPr/>
          </p:nvGrpSpPr>
          <p:grpSpPr bwMode="auto">
            <a:xfrm>
              <a:off x="1414" y="1776"/>
              <a:ext cx="266" cy="298"/>
              <a:chOff x="1414" y="1776"/>
              <a:chExt cx="266" cy="298"/>
            </a:xfrm>
          </p:grpSpPr>
          <p:grpSp>
            <p:nvGrpSpPr>
              <p:cNvPr id="42" name="Group 40">
                <a:extLst>
                  <a:ext uri="{FF2B5EF4-FFF2-40B4-BE49-F238E27FC236}">
                    <a16:creationId xmlns:a16="http://schemas.microsoft.com/office/drawing/2014/main" id="{FC4902B9-7B6C-8BDD-5E42-73EBFCD03CFF}"/>
                  </a:ext>
                </a:extLst>
              </p:cNvPr>
              <p:cNvGrpSpPr/>
              <p:nvPr/>
            </p:nvGrpSpPr>
            <p:grpSpPr bwMode="auto">
              <a:xfrm>
                <a:off x="1414" y="1776"/>
                <a:ext cx="266" cy="298"/>
                <a:chOff x="1415" y="1276"/>
                <a:chExt cx="266" cy="298"/>
              </a:xfrm>
            </p:grpSpPr>
            <p:pic>
              <p:nvPicPr>
                <p:cNvPr id="44" name="Picture 41" descr="Picture2">
                  <a:extLst>
                    <a:ext uri="{FF2B5EF4-FFF2-40B4-BE49-F238E27FC236}">
                      <a16:creationId xmlns:a16="http://schemas.microsoft.com/office/drawing/2014/main" id="{E59ECD48-6968-D296-3443-E40EBBB3C813}"/>
                    </a:ext>
                  </a:extLst>
                </p:cNvPr>
                <p:cNvPicPr>
                  <a:picLocks noChangeAspect="1" noChangeArrowheads="1"/>
                </p:cNvPicPr>
                <p:nvPr/>
              </p:nvPicPr>
              <p:blipFill>
                <a:blip r:embed="rId2" cstate="print"/>
                <a:srcRect/>
                <a:stretch>
                  <a:fillRect/>
                </a:stretch>
              </p:blipFill>
              <p:spPr bwMode="auto">
                <a:xfrm>
                  <a:off x="1434" y="1521"/>
                  <a:ext cx="230" cy="53"/>
                </a:xfrm>
                <a:prstGeom prst="rect">
                  <a:avLst/>
                </a:prstGeom>
                <a:noFill/>
                <a:ln w="9525">
                  <a:noFill/>
                  <a:miter lim="800000"/>
                  <a:headEnd/>
                  <a:tailEnd/>
                </a:ln>
              </p:spPr>
            </p:pic>
            <p:sp>
              <p:nvSpPr>
                <p:cNvPr id="45" name="Oval 42">
                  <a:extLst>
                    <a:ext uri="{FF2B5EF4-FFF2-40B4-BE49-F238E27FC236}">
                      <a16:creationId xmlns:a16="http://schemas.microsoft.com/office/drawing/2014/main" id="{57FF1483-209F-9D30-EAB1-40E0CB7DE54A}"/>
                    </a:ext>
                  </a:extLst>
                </p:cNvPr>
                <p:cNvSpPr>
                  <a:spLocks noChangeArrowheads="1"/>
                </p:cNvSpPr>
                <p:nvPr/>
              </p:nvSpPr>
              <p:spPr bwMode="gray">
                <a:xfrm flipH="1">
                  <a:off x="1415" y="1276"/>
                  <a:ext cx="266" cy="266"/>
                </a:xfrm>
                <a:prstGeom prst="ellipse">
                  <a:avLst/>
                </a:prstGeom>
                <a:gradFill rotWithShape="0">
                  <a:gsLst>
                    <a:gs pos="0">
                      <a:srgbClr val="FCF71A"/>
                    </a:gs>
                    <a:gs pos="100000">
                      <a:srgbClr val="908D0F"/>
                    </a:gs>
                  </a:gsLst>
                  <a:path path="rect">
                    <a:fillToRect t="100000" r="100000"/>
                  </a:path>
                </a:gradFill>
                <a:ln w="9525" algn="ctr">
                  <a:noFill/>
                  <a:round/>
                </a:ln>
              </p:spPr>
              <p:txBody>
                <a:bodyPr wrap="none" anchor="ctr"/>
                <a:lstStyle/>
                <a:p>
                  <a:endParaRPr lang="en-US">
                    <a:latin typeface="Lucida Sans Unicode" panose="020B0602030504020204" pitchFamily="34" charset="0"/>
                  </a:endParaRPr>
                </a:p>
              </p:txBody>
            </p:sp>
            <p:sp>
              <p:nvSpPr>
                <p:cNvPr id="46" name="Oval 43">
                  <a:extLst>
                    <a:ext uri="{FF2B5EF4-FFF2-40B4-BE49-F238E27FC236}">
                      <a16:creationId xmlns:a16="http://schemas.microsoft.com/office/drawing/2014/main" id="{50307EBB-80C4-1BE8-3596-171B61D6F6DA}"/>
                    </a:ext>
                  </a:extLst>
                </p:cNvPr>
                <p:cNvSpPr>
                  <a:spLocks noChangeArrowheads="1"/>
                </p:cNvSpPr>
                <p:nvPr/>
              </p:nvSpPr>
              <p:spPr bwMode="gray">
                <a:xfrm flipH="1">
                  <a:off x="1422" y="1282"/>
                  <a:ext cx="254" cy="254"/>
                </a:xfrm>
                <a:prstGeom prst="ellipse">
                  <a:avLst/>
                </a:prstGeom>
                <a:gradFill rotWithShape="0">
                  <a:gsLst>
                    <a:gs pos="0">
                      <a:srgbClr val="A09D11"/>
                    </a:gs>
                    <a:gs pos="100000">
                      <a:srgbClr val="FCF71A">
                        <a:alpha val="85001"/>
                      </a:srgbClr>
                    </a:gs>
                  </a:gsLst>
                  <a:lin ang="18900000" scaled="1"/>
                </a:gradFill>
                <a:ln w="9525" algn="ctr">
                  <a:noFill/>
                  <a:round/>
                </a:ln>
              </p:spPr>
              <p:txBody>
                <a:bodyPr wrap="none" anchor="ctr"/>
                <a:lstStyle/>
                <a:p>
                  <a:endParaRPr lang="en-US">
                    <a:latin typeface="Lucida Sans Unicode" panose="020B0602030504020204" pitchFamily="34" charset="0"/>
                  </a:endParaRPr>
                </a:p>
              </p:txBody>
            </p:sp>
            <p:pic>
              <p:nvPicPr>
                <p:cNvPr id="47" name="Picture 44" descr="Picture1">
                  <a:extLst>
                    <a:ext uri="{FF2B5EF4-FFF2-40B4-BE49-F238E27FC236}">
                      <a16:creationId xmlns:a16="http://schemas.microsoft.com/office/drawing/2014/main" id="{F57FE36B-80B2-A140-8200-93E09A8FB440}"/>
                    </a:ext>
                  </a:extLst>
                </p:cNvPr>
                <p:cNvPicPr>
                  <a:picLocks noChangeAspect="1" noChangeArrowheads="1"/>
                </p:cNvPicPr>
                <p:nvPr/>
              </p:nvPicPr>
              <p:blipFill>
                <a:blip r:embed="rId3" cstate="print"/>
                <a:srcRect/>
                <a:stretch>
                  <a:fillRect/>
                </a:stretch>
              </p:blipFill>
              <p:spPr bwMode="auto">
                <a:xfrm>
                  <a:off x="1496" y="1278"/>
                  <a:ext cx="174" cy="174"/>
                </a:xfrm>
                <a:prstGeom prst="rect">
                  <a:avLst/>
                </a:prstGeom>
                <a:noFill/>
                <a:ln w="9525">
                  <a:noFill/>
                  <a:miter lim="800000"/>
                  <a:headEnd/>
                  <a:tailEnd/>
                </a:ln>
              </p:spPr>
            </p:pic>
          </p:grpSp>
          <p:sp>
            <p:nvSpPr>
              <p:cNvPr id="43" name="Text Box 45">
                <a:extLst>
                  <a:ext uri="{FF2B5EF4-FFF2-40B4-BE49-F238E27FC236}">
                    <a16:creationId xmlns:a16="http://schemas.microsoft.com/office/drawing/2014/main" id="{2A36BF39-FA1D-6FC1-7CC6-84E590C10AAA}"/>
                  </a:ext>
                </a:extLst>
              </p:cNvPr>
              <p:cNvSpPr txBox="1">
                <a:spLocks noChangeArrowheads="1"/>
              </p:cNvSpPr>
              <p:nvPr/>
            </p:nvSpPr>
            <p:spPr bwMode="gray">
              <a:xfrm>
                <a:off x="1434" y="1792"/>
                <a:ext cx="208" cy="168"/>
              </a:xfrm>
              <a:prstGeom prst="rect">
                <a:avLst/>
              </a:prstGeom>
              <a:noFill/>
              <a:ln w="9525" algn="ctr">
                <a:noFill/>
                <a:miter lim="800000"/>
              </a:ln>
            </p:spPr>
            <p:txBody>
              <a:bodyPr wrap="none">
                <a:spAutoFit/>
              </a:bodyPr>
              <a:lstStyle/>
              <a:p>
                <a:pPr algn="ctr" eaLnBrk="0" hangingPunct="0"/>
                <a:r>
                  <a:rPr lang="en-US" b="1" dirty="0">
                    <a:solidFill>
                      <a:srgbClr val="FFFFFF"/>
                    </a:solidFill>
                    <a:latin typeface="Lucida Sans Unicode" panose="020B0602030504020204" pitchFamily="34" charset="0"/>
                  </a:rPr>
                  <a:t>2</a:t>
                </a:r>
              </a:p>
            </p:txBody>
          </p:sp>
        </p:grpSp>
      </p:grpSp>
      <p:grpSp>
        <p:nvGrpSpPr>
          <p:cNvPr id="48" name="Group 46">
            <a:extLst>
              <a:ext uri="{FF2B5EF4-FFF2-40B4-BE49-F238E27FC236}">
                <a16:creationId xmlns:a16="http://schemas.microsoft.com/office/drawing/2014/main" id="{33E6A3CA-A6EC-EA0D-1038-3D53A22448C9}"/>
              </a:ext>
            </a:extLst>
          </p:cNvPr>
          <p:cNvGrpSpPr/>
          <p:nvPr/>
        </p:nvGrpSpPr>
        <p:grpSpPr bwMode="auto">
          <a:xfrm rot="5400000">
            <a:off x="-710314" y="2472853"/>
            <a:ext cx="3785819" cy="1228725"/>
            <a:chOff x="1344" y="1680"/>
            <a:chExt cx="2928" cy="448"/>
          </a:xfrm>
        </p:grpSpPr>
        <p:sp>
          <p:nvSpPr>
            <p:cNvPr id="49" name="Freeform 47">
              <a:extLst>
                <a:ext uri="{FF2B5EF4-FFF2-40B4-BE49-F238E27FC236}">
                  <a16:creationId xmlns:a16="http://schemas.microsoft.com/office/drawing/2014/main" id="{4D4A3E78-C462-7775-6F5F-475EC6F59EB3}"/>
                </a:ext>
              </a:extLst>
            </p:cNvPr>
            <p:cNvSpPr/>
            <p:nvPr/>
          </p:nvSpPr>
          <p:spPr bwMode="gray">
            <a:xfrm>
              <a:off x="1440" y="1938"/>
              <a:ext cx="2736" cy="190"/>
            </a:xfrm>
            <a:custGeom>
              <a:avLst/>
              <a:gdLst>
                <a:gd name="T0" fmla="*/ 737407962 w 1120"/>
                <a:gd name="T1" fmla="*/ 4 h 252"/>
                <a:gd name="T2" fmla="*/ 734652577 w 1120"/>
                <a:gd name="T3" fmla="*/ 4 h 252"/>
                <a:gd name="T4" fmla="*/ 724173232 w 1120"/>
                <a:gd name="T5" fmla="*/ 4 h 252"/>
                <a:gd name="T6" fmla="*/ 707205662 w 1120"/>
                <a:gd name="T7" fmla="*/ 4 h 252"/>
                <a:gd name="T8" fmla="*/ 683450313 w 1120"/>
                <a:gd name="T9" fmla="*/ 4 h 252"/>
                <a:gd name="T10" fmla="*/ 652993331 w 1120"/>
                <a:gd name="T11" fmla="*/ 4 h 252"/>
                <a:gd name="T12" fmla="*/ 617500078 w 1120"/>
                <a:gd name="T13" fmla="*/ 4 h 252"/>
                <a:gd name="T14" fmla="*/ 576770593 w 1120"/>
                <a:gd name="T15" fmla="*/ 4 h 252"/>
                <a:gd name="T16" fmla="*/ 530666042 w 1120"/>
                <a:gd name="T17" fmla="*/ 3 h 252"/>
                <a:gd name="T18" fmla="*/ 480564120 w 1120"/>
                <a:gd name="T19" fmla="*/ 3 h 252"/>
                <a:gd name="T20" fmla="*/ 425281622 w 1120"/>
                <a:gd name="T21" fmla="*/ 3 h 252"/>
                <a:gd name="T22" fmla="*/ 365941717 w 1120"/>
                <a:gd name="T23" fmla="*/ 3 h 252"/>
                <a:gd name="T24" fmla="*/ 306692099 w 1120"/>
                <a:gd name="T25" fmla="*/ 3 h 252"/>
                <a:gd name="T26" fmla="*/ 252777914 w 1120"/>
                <a:gd name="T27" fmla="*/ 3 h 252"/>
                <a:gd name="T28" fmla="*/ 202693032 w 1120"/>
                <a:gd name="T29" fmla="*/ 3 h 252"/>
                <a:gd name="T30" fmla="*/ 156536146 w 1120"/>
                <a:gd name="T31" fmla="*/ 4 h 252"/>
                <a:gd name="T32" fmla="*/ 117280817 w 1120"/>
                <a:gd name="T33" fmla="*/ 4 h 252"/>
                <a:gd name="T34" fmla="*/ 82973815 w 1120"/>
                <a:gd name="T35" fmla="*/ 4 h 252"/>
                <a:gd name="T36" fmla="*/ 53967948 w 1120"/>
                <a:gd name="T37" fmla="*/ 4 h 252"/>
                <a:gd name="T38" fmla="*/ 30211827 w 1120"/>
                <a:gd name="T39" fmla="*/ 4 h 252"/>
                <a:gd name="T40" fmla="*/ 13237559 w 1120"/>
                <a:gd name="T41" fmla="*/ 4 h 252"/>
                <a:gd name="T42" fmla="*/ 4064354 w 1120"/>
                <a:gd name="T43" fmla="*/ 4 h 252"/>
                <a:gd name="T44" fmla="*/ 0 w 1120"/>
                <a:gd name="T45" fmla="*/ 4 h 252"/>
                <a:gd name="T46" fmla="*/ 0 w 1120"/>
                <a:gd name="T47" fmla="*/ 2 h 252"/>
                <a:gd name="T48" fmla="*/ 368696477 w 1120"/>
                <a:gd name="T49" fmla="*/ 0 h 252"/>
                <a:gd name="T50" fmla="*/ 737407962 w 1120"/>
                <a:gd name="T51" fmla="*/ 2 h 252"/>
                <a:gd name="T52" fmla="*/ 737407962 w 1120"/>
                <a:gd name="T53" fmla="*/ 4 h 252"/>
                <a:gd name="T54" fmla="*/ 737407962 w 1120"/>
                <a:gd name="T55" fmla="*/ 4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000000"/>
            </a:solidFill>
            <a:ln w="0">
              <a:noFill/>
              <a:round/>
            </a:ln>
          </p:spPr>
          <p:txBody>
            <a:bodyPr/>
            <a:lstStyle/>
            <a:p>
              <a:endParaRPr lang="en-US"/>
            </a:p>
          </p:txBody>
        </p:sp>
        <p:sp>
          <p:nvSpPr>
            <p:cNvPr id="50" name="Rectangle 48">
              <a:extLst>
                <a:ext uri="{FF2B5EF4-FFF2-40B4-BE49-F238E27FC236}">
                  <a16:creationId xmlns:a16="http://schemas.microsoft.com/office/drawing/2014/main" id="{E36465E6-E353-80AD-2A91-31733755542B}"/>
                </a:ext>
              </a:extLst>
            </p:cNvPr>
            <p:cNvSpPr>
              <a:spLocks noChangeArrowheads="1"/>
            </p:cNvSpPr>
            <p:nvPr/>
          </p:nvSpPr>
          <p:spPr bwMode="gray">
            <a:xfrm>
              <a:off x="1344" y="1680"/>
              <a:ext cx="2928" cy="393"/>
            </a:xfrm>
            <a:prstGeom prst="rect">
              <a:avLst/>
            </a:prstGeom>
            <a:gradFill rotWithShape="1">
              <a:gsLst>
                <a:gs pos="0">
                  <a:srgbClr val="CAF8EB"/>
                </a:gs>
                <a:gs pos="100000">
                  <a:srgbClr val="6EECC8"/>
                </a:gs>
              </a:gsLst>
              <a:lin ang="2700000" scaled="1"/>
            </a:gradFill>
            <a:ln w="9525" algn="ctr">
              <a:noFill/>
              <a:miter lim="800000"/>
            </a:ln>
          </p:spPr>
          <p:txBody>
            <a:bodyPr wrap="none" anchor="ctr"/>
            <a:lstStyle/>
            <a:p>
              <a:endParaRPr lang="en-US">
                <a:latin typeface="Lucida Sans Unicode" panose="020B0602030504020204" pitchFamily="34" charset="0"/>
              </a:endParaRPr>
            </a:p>
          </p:txBody>
        </p:sp>
      </p:grpSp>
      <p:sp>
        <p:nvSpPr>
          <p:cNvPr id="51" name="Text Box 49">
            <a:extLst>
              <a:ext uri="{FF2B5EF4-FFF2-40B4-BE49-F238E27FC236}">
                <a16:creationId xmlns:a16="http://schemas.microsoft.com/office/drawing/2014/main" id="{D41E7A4A-AC3E-C5B2-2AF4-B630F22BB56B}"/>
              </a:ext>
            </a:extLst>
          </p:cNvPr>
          <p:cNvSpPr txBox="1">
            <a:spLocks noChangeArrowheads="1"/>
          </p:cNvSpPr>
          <p:nvPr/>
        </p:nvSpPr>
        <p:spPr bwMode="auto">
          <a:xfrm>
            <a:off x="718269" y="2419242"/>
            <a:ext cx="1079500" cy="954107"/>
          </a:xfrm>
          <a:prstGeom prst="rect">
            <a:avLst/>
          </a:prstGeom>
          <a:noFill/>
          <a:ln w="9525">
            <a:noFill/>
            <a:miter lim="800000"/>
          </a:ln>
        </p:spPr>
        <p:txBody>
          <a:bodyPr>
            <a:spAutoFit/>
          </a:bodyPr>
          <a:lstStyle/>
          <a:p>
            <a:pPr algn="ctr">
              <a:spcBef>
                <a:spcPct val="50000"/>
              </a:spcBef>
            </a:pPr>
            <a:r>
              <a:rPr lang="en-US" sz="2800" b="1" dirty="0">
                <a:latin typeface="Arial Narrow" panose="020B0604020202020204" pitchFamily="34" charset="0"/>
                <a:cs typeface="Arial Narrow" panose="020B0604020202020204" pitchFamily="34" charset="0"/>
              </a:rPr>
              <a:t>ĐIỀU KIỆN</a:t>
            </a:r>
            <a:endParaRPr lang="vi-VN" sz="2800" b="1" dirty="0">
              <a:latin typeface="Arial Narrow" panose="020B0604020202020204" pitchFamily="34" charset="0"/>
              <a:cs typeface="Arial Narrow" panose="020B0604020202020204" pitchFamily="34" charset="0"/>
            </a:endParaRPr>
          </a:p>
        </p:txBody>
      </p:sp>
      <p:sp>
        <p:nvSpPr>
          <p:cNvPr id="52" name="Text Box 50">
            <a:extLst>
              <a:ext uri="{FF2B5EF4-FFF2-40B4-BE49-F238E27FC236}">
                <a16:creationId xmlns:a16="http://schemas.microsoft.com/office/drawing/2014/main" id="{3946D65A-AD63-B8BF-768C-D41E2B41F95A}"/>
              </a:ext>
            </a:extLst>
          </p:cNvPr>
          <p:cNvSpPr txBox="1">
            <a:spLocks noChangeArrowheads="1"/>
          </p:cNvSpPr>
          <p:nvPr/>
        </p:nvSpPr>
        <p:spPr bwMode="auto">
          <a:xfrm>
            <a:off x="3622221" y="3249732"/>
            <a:ext cx="5188134" cy="646331"/>
          </a:xfrm>
          <a:prstGeom prst="rect">
            <a:avLst/>
          </a:prstGeom>
          <a:noFill/>
          <a:ln w="9525">
            <a:noFill/>
            <a:miter lim="800000"/>
          </a:ln>
        </p:spPr>
        <p:txBody>
          <a:bodyPr wrap="square">
            <a:spAutoFit/>
          </a:bodyPr>
          <a:lstStyle/>
          <a:p>
            <a:pPr eaLnBrk="0" hangingPunct="0"/>
            <a:r>
              <a:rPr lang="en-US" sz="1800" kern="0" dirty="0" err="1">
                <a:solidFill>
                  <a:srgbClr val="000000"/>
                </a:solidFill>
                <a:effectLst/>
                <a:latin typeface="+mj-lt"/>
                <a:ea typeface="Times New Roman" panose="02020603050405020304" pitchFamily="18" charset="0"/>
              </a:rPr>
              <a:t>Có</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mối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quan</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hệ</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giữa</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hành</a:t>
            </a:r>
            <a:r>
              <a:rPr lang="en-US" sz="1800" kern="0" dirty="0">
                <a:solidFill>
                  <a:srgbClr val="000000"/>
                </a:solidFill>
                <a:effectLst/>
                <a:latin typeface="+mj-lt"/>
                <a:ea typeface="Times New Roman" panose="02020603050405020304" pitchFamily="18" charset="0"/>
              </a:rPr>
              <a:t> vi </a:t>
            </a:r>
            <a:r>
              <a:rPr lang="en-US" sz="1800" kern="0" dirty="0" err="1">
                <a:solidFill>
                  <a:srgbClr val="000000"/>
                </a:solidFill>
                <a:effectLst/>
                <a:latin typeface="+mj-lt"/>
                <a:ea typeface="Times New Roman" panose="02020603050405020304" pitchFamily="18" charset="0"/>
              </a:rPr>
              <a:t>vi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phạm</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pháp</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luật</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và</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thiệt</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hại</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xảy</a:t>
            </a:r>
            <a:r>
              <a:rPr lang="en-US" sz="1800" kern="0" dirty="0">
                <a:solidFill>
                  <a:srgbClr val="000000"/>
                </a:solidFill>
                <a:effectLst/>
                <a:latin typeface="+mj-lt"/>
                <a:ea typeface="Times New Roman" panose="02020603050405020304" pitchFamily="18" charset="0"/>
              </a:rPr>
              <a:t> </a:t>
            </a:r>
            <a:r>
              <a:rPr lang="en-US" sz="1800" kern="0" dirty="0" err="1">
                <a:solidFill>
                  <a:srgbClr val="000000"/>
                </a:solidFill>
                <a:effectLst/>
                <a:latin typeface="+mj-lt"/>
                <a:ea typeface="Times New Roman" panose="02020603050405020304" pitchFamily="18" charset="0"/>
              </a:rPr>
              <a:t>ra</a:t>
            </a:r>
            <a:endParaRPr lang="vi-VN" sz="2800" dirty="0">
              <a:latin typeface="+mj-lt"/>
              <a:cs typeface="Arial Narrow" panose="020B0604020202020204" pitchFamily="34" charset="0"/>
            </a:endParaRPr>
          </a:p>
        </p:txBody>
      </p:sp>
      <p:sp>
        <p:nvSpPr>
          <p:cNvPr id="53" name="Line 51">
            <a:extLst>
              <a:ext uri="{FF2B5EF4-FFF2-40B4-BE49-F238E27FC236}">
                <a16:creationId xmlns:a16="http://schemas.microsoft.com/office/drawing/2014/main" id="{FCED815B-7F8D-2094-24F8-6D3BD2661825}"/>
              </a:ext>
            </a:extLst>
          </p:cNvPr>
          <p:cNvSpPr>
            <a:spLocks noChangeShapeType="1"/>
          </p:cNvSpPr>
          <p:nvPr/>
        </p:nvSpPr>
        <p:spPr bwMode="auto">
          <a:xfrm flipV="1">
            <a:off x="2168435" y="1398724"/>
            <a:ext cx="652463" cy="609600"/>
          </a:xfrm>
          <a:prstGeom prst="line">
            <a:avLst/>
          </a:prstGeom>
          <a:noFill/>
          <a:ln w="98425">
            <a:solidFill>
              <a:srgbClr val="FF9900"/>
            </a:solidFill>
            <a:round/>
            <a:tailEnd type="triangle" w="med" len="med"/>
          </a:ln>
        </p:spPr>
        <p:txBody>
          <a:bodyPr/>
          <a:lstStyle/>
          <a:p>
            <a:endParaRPr lang="en-US"/>
          </a:p>
        </p:txBody>
      </p:sp>
      <p:sp>
        <p:nvSpPr>
          <p:cNvPr id="54" name="Line 52">
            <a:extLst>
              <a:ext uri="{FF2B5EF4-FFF2-40B4-BE49-F238E27FC236}">
                <a16:creationId xmlns:a16="http://schemas.microsoft.com/office/drawing/2014/main" id="{E6C435B3-DA8A-86FD-AFCC-A9759669A5BF}"/>
              </a:ext>
            </a:extLst>
          </p:cNvPr>
          <p:cNvSpPr>
            <a:spLocks noChangeShapeType="1"/>
          </p:cNvSpPr>
          <p:nvPr/>
        </p:nvSpPr>
        <p:spPr bwMode="auto">
          <a:xfrm>
            <a:off x="2168434" y="2541724"/>
            <a:ext cx="584200" cy="0"/>
          </a:xfrm>
          <a:prstGeom prst="line">
            <a:avLst/>
          </a:prstGeom>
          <a:noFill/>
          <a:ln w="98425">
            <a:solidFill>
              <a:srgbClr val="99CC00"/>
            </a:solidFill>
            <a:round/>
            <a:tailEnd type="triangle" w="med" len="med"/>
          </a:ln>
        </p:spPr>
        <p:txBody>
          <a:bodyPr/>
          <a:lstStyle/>
          <a:p>
            <a:endParaRPr lang="en-US"/>
          </a:p>
        </p:txBody>
      </p:sp>
      <p:sp>
        <p:nvSpPr>
          <p:cNvPr id="55" name="Line 53">
            <a:extLst>
              <a:ext uri="{FF2B5EF4-FFF2-40B4-BE49-F238E27FC236}">
                <a16:creationId xmlns:a16="http://schemas.microsoft.com/office/drawing/2014/main" id="{DEC2F2B8-E9CE-4D5A-7CCC-EB87A8B7C645}"/>
              </a:ext>
            </a:extLst>
          </p:cNvPr>
          <p:cNvSpPr>
            <a:spLocks noChangeShapeType="1"/>
          </p:cNvSpPr>
          <p:nvPr/>
        </p:nvSpPr>
        <p:spPr bwMode="auto">
          <a:xfrm>
            <a:off x="2168435" y="2998925"/>
            <a:ext cx="504825" cy="503237"/>
          </a:xfrm>
          <a:prstGeom prst="line">
            <a:avLst/>
          </a:prstGeom>
          <a:noFill/>
          <a:ln w="98425">
            <a:solidFill>
              <a:srgbClr val="FF00FF"/>
            </a:solidFill>
            <a:round/>
            <a:tailEnd type="triangle" w="med" len="med"/>
          </a:ln>
        </p:spPr>
        <p:txBody>
          <a:bodyPr/>
          <a:lstStyle/>
          <a:p>
            <a:endParaRPr lang="en-US"/>
          </a:p>
        </p:txBody>
      </p:sp>
      <p:sp>
        <p:nvSpPr>
          <p:cNvPr id="56" name="Line 54">
            <a:extLst>
              <a:ext uri="{FF2B5EF4-FFF2-40B4-BE49-F238E27FC236}">
                <a16:creationId xmlns:a16="http://schemas.microsoft.com/office/drawing/2014/main" id="{2431DE82-6602-FDD1-C1AF-E09BEC2D135E}"/>
              </a:ext>
            </a:extLst>
          </p:cNvPr>
          <p:cNvSpPr>
            <a:spLocks noChangeShapeType="1"/>
          </p:cNvSpPr>
          <p:nvPr/>
        </p:nvSpPr>
        <p:spPr bwMode="auto">
          <a:xfrm>
            <a:off x="2016035" y="3608524"/>
            <a:ext cx="804863" cy="990600"/>
          </a:xfrm>
          <a:prstGeom prst="line">
            <a:avLst/>
          </a:prstGeom>
          <a:noFill/>
          <a:ln w="98425">
            <a:solidFill>
              <a:srgbClr val="00CCFF"/>
            </a:solidFill>
            <a:round/>
            <a:tailEnd type="triangle" w="med" len="med"/>
          </a:ln>
        </p:spPr>
        <p:txBody>
          <a:bodyPr/>
          <a:lstStyle/>
          <a:p>
            <a:endParaRPr lang="en-US"/>
          </a:p>
        </p:txBody>
      </p:sp>
    </p:spTree>
    <p:extLst>
      <p:ext uri="{BB962C8B-B14F-4D97-AF65-F5344CB8AC3E}">
        <p14:creationId xmlns:p14="http://schemas.microsoft.com/office/powerpoint/2010/main" val="236249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ECD11541-0B5C-73E4-1D47-9BFBAD49D632}"/>
              </a:ext>
            </a:extLst>
          </p:cNvPr>
          <p:cNvSpPr txBox="1">
            <a:spLocks noChangeArrowheads="1"/>
          </p:cNvSpPr>
          <p:nvPr/>
        </p:nvSpPr>
        <p:spPr bwMode="auto">
          <a:xfrm>
            <a:off x="311700" y="445025"/>
            <a:ext cx="8520600" cy="572700"/>
          </a:xfrm>
          <a:prstGeom prst="rect">
            <a:avLst/>
          </a:prstGeom>
          <a:solidFill>
            <a:schemeClr val="accent1"/>
          </a:solidFill>
          <a:ln>
            <a:noFill/>
          </a:ln>
        </p:spPr>
        <p:txBody>
          <a:bodyPr spcFirstLastPara="1" wrap="square" lIns="91425" tIns="91425" rIns="91425" bIns="91425" anchor="ctr" anchorCtr="0">
            <a:normAutofit/>
          </a:bodyPr>
          <a:lstStyle>
            <a:lvl1pPr>
              <a:spcBef>
                <a:spcPct val="20000"/>
              </a:spcBef>
              <a:buClr>
                <a:schemeClr val="hlink"/>
              </a:buClr>
              <a:buFont typeface="Wingdings" panose="05000000000000000000" pitchFamily="2" charset="2"/>
              <a:buChar char="v"/>
              <a:defRPr sz="3200" b="1">
                <a:solidFill>
                  <a:schemeClr val="accent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ts val="0"/>
              </a:spcBef>
              <a:spcAft>
                <a:spcPts val="600"/>
              </a:spcAft>
              <a:buClr>
                <a:schemeClr val="dk1"/>
              </a:buClr>
              <a:buSzPts val="2800"/>
              <a:buNone/>
            </a:pPr>
            <a:r>
              <a:rPr lang="en-US" sz="2200" i="0" u="none" strike="noStrike" cap="none" dirty="0">
                <a:solidFill>
                  <a:schemeClr val="bg1"/>
                </a:solidFill>
                <a:effectLst>
                  <a:outerShdw blurRad="38100" dist="38100" dir="2700000" algn="tl">
                    <a:srgbClr val="000000">
                      <a:alpha val="43137"/>
                    </a:srgbClr>
                  </a:outerShdw>
                </a:effectLst>
              </a:rPr>
              <a:t>5. THỪA KẾ</a:t>
            </a:r>
          </a:p>
        </p:txBody>
      </p:sp>
      <p:pic>
        <p:nvPicPr>
          <p:cNvPr id="10" name="Picture 9" descr="A cartoon of a person pointing at a sign&#10;&#10;Description automatically generated">
            <a:extLst>
              <a:ext uri="{FF2B5EF4-FFF2-40B4-BE49-F238E27FC236}">
                <a16:creationId xmlns:a16="http://schemas.microsoft.com/office/drawing/2014/main" id="{E15B17A9-101F-E9AD-14F2-753A36165A21}"/>
              </a:ext>
            </a:extLst>
          </p:cNvPr>
          <p:cNvPicPr>
            <a:picLocks noChangeAspect="1"/>
          </p:cNvPicPr>
          <p:nvPr/>
        </p:nvPicPr>
        <p:blipFill>
          <a:blip r:embed="rId2"/>
          <a:stretch>
            <a:fillRect/>
          </a:stretch>
        </p:blipFill>
        <p:spPr>
          <a:xfrm>
            <a:off x="311700" y="1689255"/>
            <a:ext cx="4165050" cy="2342840"/>
          </a:xfrm>
          <a:prstGeom prst="rect">
            <a:avLst/>
          </a:prstGeom>
          <a:noFill/>
        </p:spPr>
      </p:pic>
      <p:pic>
        <p:nvPicPr>
          <p:cNvPr id="8" name="Picture 7" descr="Cartoon of people carrying a house&#10;&#10;Description automatically generated">
            <a:extLst>
              <a:ext uri="{FF2B5EF4-FFF2-40B4-BE49-F238E27FC236}">
                <a16:creationId xmlns:a16="http://schemas.microsoft.com/office/drawing/2014/main" id="{4B55C666-B6CA-75CD-E38D-755C1C4B302B}"/>
              </a:ext>
            </a:extLst>
          </p:cNvPr>
          <p:cNvPicPr>
            <a:picLocks noChangeAspect="1"/>
          </p:cNvPicPr>
          <p:nvPr/>
        </p:nvPicPr>
        <p:blipFill>
          <a:blip r:embed="rId3"/>
          <a:stretch>
            <a:fillRect/>
          </a:stretch>
        </p:blipFill>
        <p:spPr>
          <a:xfrm>
            <a:off x="4667250" y="1382082"/>
            <a:ext cx="4165050" cy="2957185"/>
          </a:xfrm>
          <a:prstGeom prst="rect">
            <a:avLst/>
          </a:prstGeom>
          <a:noFill/>
          <a:ln>
            <a:noFill/>
          </a:ln>
        </p:spPr>
      </p:pic>
    </p:spTree>
    <p:extLst>
      <p:ext uri="{BB962C8B-B14F-4D97-AF65-F5344CB8AC3E}">
        <p14:creationId xmlns:p14="http://schemas.microsoft.com/office/powerpoint/2010/main" val="1122047453"/>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5BB807-6A22-304A-20C9-3F8B4B81E26A}"/>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5.1. </a:t>
            </a:r>
            <a:r>
              <a:rPr lang="en-US" sz="2000" b="1" dirty="0" err="1">
                <a:solidFill>
                  <a:srgbClr val="FF0000"/>
                </a:solidFill>
                <a:effectLst>
                  <a:outerShdw blurRad="38100" dist="38100" dir="2700000" algn="tl">
                    <a:srgbClr val="000000">
                      <a:alpha val="43137"/>
                    </a:srgbClr>
                  </a:outerShdw>
                </a:effectLst>
                <a:latin typeface="+mj-lt"/>
              </a:rPr>
              <a:t>Một</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số</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khái</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niệm</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cơ</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bản</a:t>
            </a:r>
            <a:endParaRPr lang="en-US" sz="2000" dirty="0"/>
          </a:p>
        </p:txBody>
      </p:sp>
      <p:sp>
        <p:nvSpPr>
          <p:cNvPr id="3" name="Content Placeholder 2"/>
          <p:cNvSpPr>
            <a:spLocks noGrp="1"/>
          </p:cNvSpPr>
          <p:nvPr>
            <p:ph type="body" idx="1"/>
          </p:nvPr>
        </p:nvSpPr>
        <p:spPr>
          <a:xfrm>
            <a:off x="311884" y="996424"/>
            <a:ext cx="8460000" cy="3416400"/>
          </a:xfrm>
        </p:spPr>
        <p:txBody>
          <a:bodyPr rtlCol="0">
            <a:normAutofit/>
          </a:bodyPr>
          <a:lstStyle/>
          <a:p>
            <a:pPr algn="just">
              <a:lnSpc>
                <a:spcPct val="150000"/>
              </a:lnSpc>
              <a:buFont typeface="Wingdings" panose="05000000000000000000" pitchFamily="2" charset="2"/>
              <a:buChar char="§"/>
              <a:defRPr/>
            </a:pPr>
            <a:r>
              <a:rPr lang="en-US" b="1" dirty="0" err="1">
                <a:solidFill>
                  <a:schemeClr val="tx1">
                    <a:lumMod val="75000"/>
                    <a:lumOff val="25000"/>
                  </a:schemeClr>
                </a:solidFill>
                <a:latin typeface="Arial" panose="020B0604020202020204" pitchFamily="34" charset="0"/>
                <a:cs typeface="Arial" panose="020B0604020202020204" pitchFamily="34" charset="0"/>
              </a:rPr>
              <a:t>Quyền</a:t>
            </a:r>
            <a:r>
              <a:rPr lang="en-US" b="1" dirty="0">
                <a:solidFill>
                  <a:schemeClr val="tx1">
                    <a:lumMod val="75000"/>
                    <a:lumOff val="25000"/>
                  </a:schemeClr>
                </a:solidFill>
                <a:latin typeface="Arial" panose="020B0604020202020204" pitchFamily="34" charset="0"/>
                <a:cs typeface="Arial" panose="020B0604020202020204" pitchFamily="34" charset="0"/>
              </a:rPr>
              <a:t> </a:t>
            </a:r>
            <a:r>
              <a:rPr lang="en-US" b="1" dirty="0" err="1">
                <a:solidFill>
                  <a:schemeClr val="tx1">
                    <a:lumMod val="75000"/>
                    <a:lumOff val="25000"/>
                  </a:schemeClr>
                </a:solidFill>
                <a:latin typeface="Arial" panose="020B0604020202020204" pitchFamily="34" charset="0"/>
                <a:cs typeface="Arial" panose="020B0604020202020204" pitchFamily="34" charset="0"/>
              </a:rPr>
              <a:t>thừa</a:t>
            </a:r>
            <a:r>
              <a:rPr lang="en-US" b="1" dirty="0">
                <a:solidFill>
                  <a:schemeClr val="tx1">
                    <a:lumMod val="75000"/>
                    <a:lumOff val="25000"/>
                  </a:schemeClr>
                </a:solidFill>
                <a:latin typeface="Arial" panose="020B0604020202020204" pitchFamily="34" charset="0"/>
                <a:cs typeface="Arial" panose="020B0604020202020204" pitchFamily="34" charset="0"/>
              </a:rPr>
              <a:t> </a:t>
            </a:r>
            <a:r>
              <a:rPr lang="en-US" b="1" dirty="0" err="1">
                <a:solidFill>
                  <a:schemeClr val="tx1">
                    <a:lumMod val="75000"/>
                    <a:lumOff val="25000"/>
                  </a:schemeClr>
                </a:solidFill>
                <a:latin typeface="Arial" panose="020B0604020202020204" pitchFamily="34" charset="0"/>
                <a:cs typeface="Arial" panose="020B0604020202020204" pitchFamily="34" charset="0"/>
              </a:rPr>
              <a:t>kế</a:t>
            </a:r>
            <a:r>
              <a:rPr lang="en-US" b="1"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là</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quyền</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chuyển</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dịch</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tài</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sản</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của</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người</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chết</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cho</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người</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khác</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theo</a:t>
            </a:r>
            <a:r>
              <a:rPr lang="en-US" dirty="0">
                <a:solidFill>
                  <a:schemeClr val="tx1">
                    <a:lumMod val="75000"/>
                    <a:lumOff val="25000"/>
                  </a:schemeClr>
                </a:solidFill>
                <a:latin typeface="Arial" panose="020B0604020202020204" pitchFamily="34" charset="0"/>
                <a:cs typeface="Arial" panose="020B0604020202020204" pitchFamily="34" charset="0"/>
              </a:rPr>
              <a:t> di </a:t>
            </a:r>
            <a:r>
              <a:rPr lang="en-US" dirty="0" err="1">
                <a:solidFill>
                  <a:schemeClr val="tx1">
                    <a:lumMod val="75000"/>
                    <a:lumOff val="25000"/>
                  </a:schemeClr>
                </a:solidFill>
                <a:latin typeface="Arial" panose="020B0604020202020204" pitchFamily="34" charset="0"/>
                <a:cs typeface="Arial" panose="020B0604020202020204" pitchFamily="34" charset="0"/>
              </a:rPr>
              <a:t>chúc</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hoặc</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theo</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trình</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tự</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luật</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định</a:t>
            </a:r>
            <a:r>
              <a:rPr lang="en-US" dirty="0">
                <a:solidFill>
                  <a:schemeClr val="tx1">
                    <a:lumMod val="75000"/>
                    <a:lumOff val="25000"/>
                  </a:schemeClr>
                </a:solidFill>
                <a:latin typeface="Arial" panose="020B0604020202020204" pitchFamily="34" charset="0"/>
                <a:cs typeface="Arial" panose="020B0604020202020204" pitchFamily="34" charset="0"/>
              </a:rPr>
              <a:t>.</a:t>
            </a:r>
          </a:p>
          <a:p>
            <a:pPr>
              <a:lnSpc>
                <a:spcPct val="150000"/>
              </a:lnSpc>
              <a:buNone/>
              <a:defRP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buNone/>
              <a:defRP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buNone/>
              <a:defRPr/>
            </a:pP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a:hlinkClick r:id="" action="ppaction://noaction"/>
          </p:cNvPr>
          <p:cNvSpPr/>
          <p:nvPr/>
        </p:nvSpPr>
        <p:spPr>
          <a:xfrm>
            <a:off x="1428750" y="2743200"/>
            <a:ext cx="1743075" cy="12001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b="1"/>
              <a:t>Người chết</a:t>
            </a:r>
          </a:p>
          <a:p>
            <a:pPr algn="ctr"/>
            <a:r>
              <a:rPr lang="en-US" sz="1800"/>
              <a:t>(Người để lại di sản)</a:t>
            </a:r>
          </a:p>
        </p:txBody>
      </p:sp>
      <p:sp>
        <p:nvSpPr>
          <p:cNvPr id="5" name="Rectangle 4">
            <a:hlinkClick r:id="" action="ppaction://noaction"/>
          </p:cNvPr>
          <p:cNvSpPr/>
          <p:nvPr/>
        </p:nvSpPr>
        <p:spPr>
          <a:xfrm>
            <a:off x="5943600" y="2571750"/>
            <a:ext cx="1893570" cy="13330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r>
              <a:rPr lang="en-US" sz="1800" b="1"/>
              <a:t>Người còn sống</a:t>
            </a:r>
          </a:p>
          <a:p>
            <a:pPr algn="ctr" fontAlgn="auto"/>
            <a:r>
              <a:rPr lang="en-US" sz="1800"/>
              <a:t>(Người thừa kế)</a:t>
            </a:r>
          </a:p>
        </p:txBody>
      </p:sp>
      <p:sp>
        <p:nvSpPr>
          <p:cNvPr id="10" name="Right Arrow 9"/>
          <p:cNvSpPr/>
          <p:nvPr/>
        </p:nvSpPr>
        <p:spPr>
          <a:xfrm>
            <a:off x="3171825" y="3086100"/>
            <a:ext cx="2886075" cy="40005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050"/>
          </a:p>
        </p:txBody>
      </p:sp>
      <p:sp>
        <p:nvSpPr>
          <p:cNvPr id="6" name="Oval 5">
            <a:hlinkClick r:id="" action="ppaction://noaction"/>
          </p:cNvPr>
          <p:cNvSpPr/>
          <p:nvPr/>
        </p:nvSpPr>
        <p:spPr>
          <a:xfrm>
            <a:off x="3486150" y="2704624"/>
            <a:ext cx="1885950" cy="120015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100" b="1" dirty="0" err="1"/>
              <a:t>Tài</a:t>
            </a:r>
            <a:r>
              <a:rPr lang="en-US" sz="2100" b="1" dirty="0"/>
              <a:t> </a:t>
            </a:r>
            <a:r>
              <a:rPr lang="en-US" sz="2100" b="1" dirty="0" err="1"/>
              <a:t>sản</a:t>
            </a:r>
            <a:endParaRPr lang="en-US" sz="2100" b="1" dirty="0"/>
          </a:p>
          <a:p>
            <a:pPr algn="ctr"/>
            <a:r>
              <a:rPr lang="en-US" sz="2100" dirty="0"/>
              <a:t>(Di </a:t>
            </a:r>
            <a:r>
              <a:rPr lang="en-US" sz="2100" dirty="0" err="1"/>
              <a:t>sản</a:t>
            </a:r>
            <a:r>
              <a:rPr lang="en-US" sz="2100" dirty="0"/>
              <a:t> </a:t>
            </a:r>
            <a:r>
              <a:rPr lang="en-US" sz="2100" dirty="0" err="1"/>
              <a:t>thừa</a:t>
            </a:r>
            <a:r>
              <a:rPr lang="en-US" sz="2100" dirty="0"/>
              <a:t> </a:t>
            </a:r>
            <a:r>
              <a:rPr lang="en-US" sz="2100" dirty="0" err="1"/>
              <a:t>kế</a:t>
            </a:r>
            <a:r>
              <a:rPr lang="en-US" sz="2100" dirty="0"/>
              <a:t>)</a:t>
            </a:r>
          </a:p>
        </p:txBody>
      </p:sp>
      <p:sp>
        <p:nvSpPr>
          <p:cNvPr id="11" name="Right Brace 10"/>
          <p:cNvSpPr/>
          <p:nvPr/>
        </p:nvSpPr>
        <p:spPr>
          <a:xfrm rot="5400000">
            <a:off x="4564856" y="1664494"/>
            <a:ext cx="228600" cy="490061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050"/>
          </a:p>
        </p:txBody>
      </p:sp>
      <p:sp>
        <p:nvSpPr>
          <p:cNvPr id="14" name="Rounded Rectangle 13"/>
          <p:cNvSpPr/>
          <p:nvPr/>
        </p:nvSpPr>
        <p:spPr>
          <a:xfrm>
            <a:off x="3171825" y="4248150"/>
            <a:ext cx="3200400" cy="832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q"/>
            </a:pPr>
            <a:r>
              <a:rPr lang="en-US" sz="2025" b="1"/>
              <a:t>Thừa kế theo di chúc</a:t>
            </a:r>
          </a:p>
          <a:p>
            <a:pPr marL="342900" indent="-342900" algn="just">
              <a:buFont typeface="Wingdings" panose="05000000000000000000" pitchFamily="2" charset="2"/>
              <a:buChar char="q"/>
            </a:pPr>
            <a:r>
              <a:rPr lang="en-US" sz="2025" b="1"/>
              <a:t>Thừa kế theo pháp luật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0" grpId="0" bldLvl="0" animBg="1"/>
      <p:bldP spid="6" grpId="0" bldLvl="0" animBg="1"/>
      <p:bldP spid="11" grpId="0" bldLvl="0" animBg="1"/>
      <p:bldP spid="1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73150832"/>
              </p:ext>
            </p:extLst>
          </p:nvPr>
        </p:nvGraphicFramePr>
        <p:xfrm>
          <a:off x="1051560" y="627018"/>
          <a:ext cx="7387046" cy="3030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p:cNvGrpSpPr/>
          <p:nvPr/>
        </p:nvGrpSpPr>
        <p:grpSpPr bwMode="auto">
          <a:xfrm>
            <a:off x="2033776" y="1731616"/>
            <a:ext cx="1076028" cy="2027933"/>
            <a:chOff x="513" y="998"/>
            <a:chExt cx="1109" cy="2271"/>
          </a:xfrm>
        </p:grpSpPr>
        <p:sp>
          <p:nvSpPr>
            <p:cNvPr id="7" name="Freeform 4"/>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n-US" sz="1050"/>
            </a:p>
          </p:txBody>
        </p:sp>
        <p:sp>
          <p:nvSpPr>
            <p:cNvPr id="8" name="Freeform 5"/>
            <p:cNvSpPr/>
            <p:nvPr/>
          </p:nvSpPr>
          <p:spPr bwMode="gray">
            <a:xfrm rot="-5400000">
              <a:off x="917" y="1548"/>
              <a:ext cx="301" cy="110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n-US" sz="1050"/>
            </a:p>
          </p:txBody>
        </p:sp>
        <p:sp>
          <p:nvSpPr>
            <p:cNvPr id="9" name="Freeform 6"/>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en-US" sz="1050"/>
            </a:p>
          </p:txBody>
        </p:sp>
      </p:grpSp>
      <p:pic>
        <p:nvPicPr>
          <p:cNvPr id="17" name="Picture 19" descr="YG_circle00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03812" y="2075361"/>
            <a:ext cx="2076450" cy="140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23"/>
          <p:cNvSpPr txBox="1">
            <a:spLocks noChangeArrowheads="1"/>
          </p:cNvSpPr>
          <p:nvPr/>
        </p:nvSpPr>
        <p:spPr bwMode="gray">
          <a:xfrm>
            <a:off x="1561046" y="2189658"/>
            <a:ext cx="1280504"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a:spAutoFit/>
          </a:bodyPr>
          <a:lstStyle/>
          <a:p>
            <a:pPr algn="ctr" eaLnBrk="0" hangingPunct="0"/>
            <a:r>
              <a:rPr lang="en-US" sz="2100" b="1" dirty="0" err="1">
                <a:latin typeface="Arial" panose="020B0604020202020204" pitchFamily="34" charset="0"/>
                <a:cs typeface="Arial" panose="020B0604020202020204" pitchFamily="34" charset="0"/>
              </a:rPr>
              <a:t>Hình</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thức</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thừa</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kế</a:t>
            </a:r>
            <a:endParaRPr lang="en-US" sz="2100" b="1" dirty="0">
              <a:latin typeface="Arial" panose="020B0604020202020204" pitchFamily="34" charset="0"/>
              <a:cs typeface="Arial" panose="020B0604020202020204" pitchFamily="34" charset="0"/>
            </a:endParaRPr>
          </a:p>
        </p:txBody>
      </p:sp>
      <p:sp>
        <p:nvSpPr>
          <p:cNvPr id="12" name="AutoShape 11"/>
          <p:cNvSpPr>
            <a:spLocks noChangeArrowheads="1"/>
          </p:cNvSpPr>
          <p:nvPr/>
        </p:nvSpPr>
        <p:spPr bwMode="gray">
          <a:xfrm>
            <a:off x="3161001" y="875181"/>
            <a:ext cx="4996753" cy="1570561"/>
          </a:xfrm>
          <a:prstGeom prst="roundRect">
            <a:avLst>
              <a:gd name="adj" fmla="val 11505"/>
            </a:avLst>
          </a:prstGeom>
          <a:solidFill>
            <a:schemeClr val="accent4">
              <a:lumMod val="40000"/>
              <a:lumOff val="60000"/>
            </a:schemeClr>
          </a:solidFill>
          <a:ln>
            <a:noFill/>
          </a:ln>
          <a:effectLst/>
        </p:spPr>
        <p:txBody>
          <a:bodyPr wrap="none" anchor="ctr"/>
          <a:lstStyle/>
          <a:p>
            <a:endParaRPr lang="en-US" sz="1050"/>
          </a:p>
        </p:txBody>
      </p:sp>
      <p:sp>
        <p:nvSpPr>
          <p:cNvPr id="13" name="AutoShape 13"/>
          <p:cNvSpPr>
            <a:spLocks noChangeArrowheads="1"/>
          </p:cNvSpPr>
          <p:nvPr/>
        </p:nvSpPr>
        <p:spPr bwMode="gray">
          <a:xfrm>
            <a:off x="3104102" y="882921"/>
            <a:ext cx="1031790" cy="1562917"/>
          </a:xfrm>
          <a:prstGeom prst="roundRect">
            <a:avLst>
              <a:gd name="adj" fmla="val 11921"/>
            </a:avLst>
          </a:prstGeom>
          <a:solidFill>
            <a:srgbClr val="FFB014"/>
          </a:solidFill>
          <a:ln w="25400">
            <a:noFill/>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lstStyle/>
          <a:p>
            <a:endParaRPr lang="en-US" sz="1050"/>
          </a:p>
        </p:txBody>
      </p:sp>
      <p:sp>
        <p:nvSpPr>
          <p:cNvPr id="21" name="Text Box 24"/>
          <p:cNvSpPr txBox="1">
            <a:spLocks noChangeArrowheads="1"/>
          </p:cNvSpPr>
          <p:nvPr/>
        </p:nvSpPr>
        <p:spPr bwMode="white">
          <a:xfrm>
            <a:off x="3115018" y="1160746"/>
            <a:ext cx="1009466" cy="923330"/>
          </a:xfrm>
          <a:prstGeom prst="rect">
            <a:avLst/>
          </a:prstGeom>
          <a:noFill/>
          <a:ln>
            <a:noFill/>
          </a:ln>
          <a:effectLst/>
        </p:spPr>
        <p:txBody>
          <a:bodyPr wrap="square">
            <a:spAutoFit/>
          </a:bodyPr>
          <a:lstStyle/>
          <a:p>
            <a:pPr algn="ctr">
              <a:spcBef>
                <a:spcPct val="50000"/>
              </a:spcBef>
            </a:pPr>
            <a:r>
              <a:rPr lang="en-US" sz="1800" b="1" dirty="0" err="1">
                <a:solidFill>
                  <a:schemeClr val="bg1"/>
                </a:solidFill>
                <a:latin typeface="Arial" panose="020B0604020202020204" pitchFamily="34" charset="0"/>
                <a:cs typeface="Arial" panose="020B0604020202020204" pitchFamily="34" charset="0"/>
              </a:rPr>
              <a:t>Thừa</a:t>
            </a:r>
            <a:r>
              <a:rPr lang="en-US" sz="1800" b="1" dirty="0">
                <a:solidFill>
                  <a:schemeClr val="bg1"/>
                </a:solidFill>
                <a:latin typeface="Arial" panose="020B0604020202020204" pitchFamily="34" charset="0"/>
                <a:cs typeface="Arial" panose="020B0604020202020204" pitchFamily="34" charset="0"/>
              </a:rPr>
              <a:t> </a:t>
            </a:r>
            <a:r>
              <a:rPr lang="en-US" sz="1800" b="1" dirty="0" err="1">
                <a:solidFill>
                  <a:schemeClr val="bg1"/>
                </a:solidFill>
                <a:latin typeface="Arial" panose="020B0604020202020204" pitchFamily="34" charset="0"/>
                <a:cs typeface="Arial" panose="020B0604020202020204" pitchFamily="34" charset="0"/>
              </a:rPr>
              <a:t>kế</a:t>
            </a:r>
            <a:r>
              <a:rPr lang="en-US" sz="1800" b="1" dirty="0">
                <a:solidFill>
                  <a:schemeClr val="bg1"/>
                </a:solidFill>
                <a:latin typeface="Arial" panose="020B0604020202020204" pitchFamily="34" charset="0"/>
                <a:cs typeface="Arial" panose="020B0604020202020204" pitchFamily="34" charset="0"/>
              </a:rPr>
              <a:t> </a:t>
            </a:r>
            <a:r>
              <a:rPr lang="en-US" sz="1800" b="1" dirty="0" err="1">
                <a:solidFill>
                  <a:schemeClr val="bg1"/>
                </a:solidFill>
                <a:latin typeface="Arial" panose="020B0604020202020204" pitchFamily="34" charset="0"/>
                <a:cs typeface="Arial" panose="020B0604020202020204" pitchFamily="34" charset="0"/>
              </a:rPr>
              <a:t>theo</a:t>
            </a:r>
            <a:r>
              <a:rPr lang="en-US" sz="1800" b="1" dirty="0">
                <a:solidFill>
                  <a:schemeClr val="bg1"/>
                </a:solidFill>
                <a:latin typeface="Arial" panose="020B0604020202020204" pitchFamily="34" charset="0"/>
                <a:cs typeface="Arial" panose="020B0604020202020204" pitchFamily="34" charset="0"/>
              </a:rPr>
              <a:t> di </a:t>
            </a:r>
            <a:r>
              <a:rPr lang="en-US" sz="1800" b="1" dirty="0" err="1">
                <a:solidFill>
                  <a:schemeClr val="bg1"/>
                </a:solidFill>
                <a:latin typeface="Arial" panose="020B0604020202020204" pitchFamily="34" charset="0"/>
                <a:cs typeface="Arial" panose="020B0604020202020204" pitchFamily="34" charset="0"/>
              </a:rPr>
              <a:t>chúc</a:t>
            </a:r>
            <a:endParaRPr lang="en-US" sz="1800" b="1" dirty="0">
              <a:solidFill>
                <a:schemeClr val="bg1"/>
              </a:solidFill>
              <a:latin typeface="Arial" panose="020B0604020202020204" pitchFamily="34" charset="0"/>
              <a:cs typeface="Arial" panose="020B0604020202020204" pitchFamily="34" charset="0"/>
            </a:endParaRPr>
          </a:p>
        </p:txBody>
      </p:sp>
      <p:sp>
        <p:nvSpPr>
          <p:cNvPr id="18" name="Text Box 20"/>
          <p:cNvSpPr txBox="1">
            <a:spLocks noChangeArrowheads="1"/>
          </p:cNvSpPr>
          <p:nvPr/>
        </p:nvSpPr>
        <p:spPr bwMode="black">
          <a:xfrm>
            <a:off x="4150952" y="1071874"/>
            <a:ext cx="38892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en-US" altLang="en-US" sz="1800" dirty="0" err="1">
                <a:latin typeface="Arial" panose="020B0604020202020204" pitchFamily="34" charset="0"/>
                <a:cs typeface="Arial" panose="020B0604020202020204" pitchFamily="34" charset="0"/>
              </a:rPr>
              <a:t>Là</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việc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chuyển</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sản</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của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chết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sống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theo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sự</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định</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đoạt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của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có</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chúc</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lập</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ra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khi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họ</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còn</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sống</a:t>
            </a:r>
            <a:r>
              <a:rPr lang="en-US" altLang="en-US" sz="1800" dirty="0">
                <a:latin typeface="Arial" panose="020B0604020202020204" pitchFamily="34" charset="0"/>
                <a:cs typeface="Arial" panose="020B0604020202020204" pitchFamily="34" charset="0"/>
              </a:rPr>
              <a:t>.</a:t>
            </a:r>
          </a:p>
        </p:txBody>
      </p:sp>
      <p:sp>
        <p:nvSpPr>
          <p:cNvPr id="11" name="AutoShape 9"/>
          <p:cNvSpPr>
            <a:spLocks noChangeArrowheads="1"/>
          </p:cNvSpPr>
          <p:nvPr/>
        </p:nvSpPr>
        <p:spPr bwMode="ltGray">
          <a:xfrm>
            <a:off x="3237298" y="2761309"/>
            <a:ext cx="4920456" cy="1582025"/>
          </a:xfrm>
          <a:prstGeom prst="roundRect">
            <a:avLst>
              <a:gd name="adj" fmla="val 11505"/>
            </a:avLst>
          </a:prstGeom>
          <a:solidFill>
            <a:schemeClr val="accent5">
              <a:lumMod val="40000"/>
              <a:lumOff val="60000"/>
            </a:schemeClr>
          </a:solidFill>
          <a:ln>
            <a:noFill/>
          </a:ln>
          <a:effectLst/>
        </p:spPr>
        <p:txBody>
          <a:bodyPr wrap="none" anchor="ctr"/>
          <a:lstStyle/>
          <a:p>
            <a:endParaRPr lang="en-US" sz="1050"/>
          </a:p>
        </p:txBody>
      </p:sp>
      <p:sp>
        <p:nvSpPr>
          <p:cNvPr id="15" name="AutoShape 17"/>
          <p:cNvSpPr>
            <a:spLocks noChangeArrowheads="1"/>
          </p:cNvSpPr>
          <p:nvPr/>
        </p:nvSpPr>
        <p:spPr bwMode="gray">
          <a:xfrm>
            <a:off x="3237213" y="2780241"/>
            <a:ext cx="1031790" cy="1562917"/>
          </a:xfrm>
          <a:prstGeom prst="roundRect">
            <a:avLst>
              <a:gd name="adj" fmla="val 11921"/>
            </a:avLst>
          </a:prstGeom>
          <a:solidFill>
            <a:srgbClr val="00589A"/>
          </a:solidFill>
          <a:ln w="25400">
            <a:noFill/>
            <a:round/>
          </a:ln>
          <a:effectLst/>
          <a:scene3d>
            <a:camera prst="orthographicFront">
              <a:rot lat="0" lon="0" rev="0"/>
            </a:camera>
            <a:lightRig rig="glow" dir="t">
              <a:rot lat="0" lon="0" rev="14100000"/>
            </a:lightRig>
          </a:scene3d>
          <a:sp3d prstMaterial="softEdge">
            <a:bevelT w="127000" prst="artDeco"/>
          </a:sp3d>
        </p:spPr>
        <p:txBody>
          <a:bodyPr wrap="none" anchor="ctr"/>
          <a:lstStyle/>
          <a:p>
            <a:endParaRPr lang="en-US" sz="1050"/>
          </a:p>
        </p:txBody>
      </p:sp>
      <p:sp>
        <p:nvSpPr>
          <p:cNvPr id="22" name="Text Box 26"/>
          <p:cNvSpPr txBox="1">
            <a:spLocks noChangeArrowheads="1"/>
          </p:cNvSpPr>
          <p:nvPr/>
        </p:nvSpPr>
        <p:spPr bwMode="white">
          <a:xfrm>
            <a:off x="3218435" y="3046945"/>
            <a:ext cx="1059949" cy="120032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wrap="square">
            <a:spAutoFit/>
          </a:bodyPr>
          <a:lstStyle/>
          <a:p>
            <a:pPr algn="ctr">
              <a:spcBef>
                <a:spcPct val="50000"/>
              </a:spcBef>
            </a:pPr>
            <a:r>
              <a:rPr lang="en-US" sz="1800" b="1" dirty="0" err="1">
                <a:solidFill>
                  <a:srgbClr val="FEFFFF"/>
                </a:solidFill>
                <a:latin typeface="Arial" panose="020B0604020202020204" pitchFamily="34" charset="0"/>
                <a:cs typeface="Arial" panose="020B0604020202020204" pitchFamily="34" charset="0"/>
              </a:rPr>
              <a:t>Thừa</a:t>
            </a:r>
            <a:r>
              <a:rPr lang="en-US" sz="1800" b="1" dirty="0">
                <a:solidFill>
                  <a:srgbClr val="FEFFFF"/>
                </a:solidFill>
                <a:latin typeface="Arial" panose="020B0604020202020204" pitchFamily="34" charset="0"/>
                <a:cs typeface="Arial" panose="020B0604020202020204" pitchFamily="34" charset="0"/>
              </a:rPr>
              <a:t> </a:t>
            </a:r>
            <a:r>
              <a:rPr lang="en-US" sz="1800" b="1" dirty="0" err="1">
                <a:solidFill>
                  <a:srgbClr val="FEFFFF"/>
                </a:solidFill>
                <a:latin typeface="Arial" panose="020B0604020202020204" pitchFamily="34" charset="0"/>
                <a:cs typeface="Arial" panose="020B0604020202020204" pitchFamily="34" charset="0"/>
              </a:rPr>
              <a:t>kế</a:t>
            </a:r>
            <a:r>
              <a:rPr lang="en-US" sz="1800" b="1" dirty="0">
                <a:solidFill>
                  <a:srgbClr val="FEFFFF"/>
                </a:solidFill>
                <a:latin typeface="Arial" panose="020B0604020202020204" pitchFamily="34" charset="0"/>
                <a:cs typeface="Arial" panose="020B0604020202020204" pitchFamily="34" charset="0"/>
              </a:rPr>
              <a:t> </a:t>
            </a:r>
            <a:r>
              <a:rPr lang="en-US" sz="1800" b="1" dirty="0" err="1">
                <a:solidFill>
                  <a:srgbClr val="FEFFFF"/>
                </a:solidFill>
                <a:latin typeface="Arial" panose="020B0604020202020204" pitchFamily="34" charset="0"/>
                <a:cs typeface="Arial" panose="020B0604020202020204" pitchFamily="34" charset="0"/>
              </a:rPr>
              <a:t>theo</a:t>
            </a:r>
            <a:r>
              <a:rPr lang="en-US" sz="1800" b="1" dirty="0">
                <a:solidFill>
                  <a:srgbClr val="FEFFFF"/>
                </a:solidFill>
                <a:latin typeface="Arial" panose="020B0604020202020204" pitchFamily="34" charset="0"/>
                <a:cs typeface="Arial" panose="020B0604020202020204" pitchFamily="34" charset="0"/>
              </a:rPr>
              <a:t> </a:t>
            </a:r>
            <a:r>
              <a:rPr lang="en-US" sz="1800" b="1" dirty="0" err="1">
                <a:solidFill>
                  <a:srgbClr val="FEFFFF"/>
                </a:solidFill>
                <a:latin typeface="Arial" panose="020B0604020202020204" pitchFamily="34" charset="0"/>
                <a:cs typeface="Arial" panose="020B0604020202020204" pitchFamily="34" charset="0"/>
              </a:rPr>
              <a:t>pháp</a:t>
            </a:r>
            <a:r>
              <a:rPr lang="en-US" sz="1800" b="1" dirty="0">
                <a:solidFill>
                  <a:srgbClr val="FEFFFF"/>
                </a:solidFill>
                <a:latin typeface="Arial" panose="020B0604020202020204" pitchFamily="34" charset="0"/>
                <a:cs typeface="Arial" panose="020B0604020202020204" pitchFamily="34" charset="0"/>
              </a:rPr>
              <a:t> </a:t>
            </a:r>
            <a:r>
              <a:rPr lang="en-US" sz="1800" b="1" dirty="0" err="1">
                <a:solidFill>
                  <a:srgbClr val="FEFFFF"/>
                </a:solidFill>
                <a:latin typeface="Arial" panose="020B0604020202020204" pitchFamily="34" charset="0"/>
                <a:cs typeface="Arial" panose="020B0604020202020204" pitchFamily="34" charset="0"/>
              </a:rPr>
              <a:t>luật</a:t>
            </a:r>
            <a:endParaRPr lang="en-US" sz="1800" b="1" dirty="0">
              <a:solidFill>
                <a:srgbClr val="FEFFFF"/>
              </a:solidFill>
              <a:latin typeface="Arial" panose="020B0604020202020204" pitchFamily="34" charset="0"/>
              <a:cs typeface="Arial" panose="020B0604020202020204" pitchFamily="34" charset="0"/>
            </a:endParaRPr>
          </a:p>
        </p:txBody>
      </p:sp>
      <p:sp>
        <p:nvSpPr>
          <p:cNvPr id="19" name="Text Box 22"/>
          <p:cNvSpPr txBox="1">
            <a:spLocks noChangeArrowheads="1"/>
          </p:cNvSpPr>
          <p:nvPr/>
        </p:nvSpPr>
        <p:spPr bwMode="black">
          <a:xfrm>
            <a:off x="4268969" y="3090656"/>
            <a:ext cx="37712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en-US" altLang="en-US" sz="1800" dirty="0" err="1">
                <a:latin typeface="Arial" panose="020B0604020202020204" pitchFamily="34" charset="0"/>
                <a:cs typeface="Arial" panose="020B0604020202020204" pitchFamily="34" charset="0"/>
              </a:rPr>
              <a:t>Là</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việc</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chuyển</a:t>
            </a:r>
            <a:r>
              <a:rPr lang="en-US" altLang="en-US" sz="1800" dirty="0">
                <a:latin typeface="Arial" panose="020B0604020202020204" pitchFamily="34" charset="0"/>
                <a:cs typeface="Arial" panose="020B0604020202020204" pitchFamily="34" charset="0"/>
              </a:rPr>
              <a:t> di </a:t>
            </a:r>
            <a:r>
              <a:rPr lang="en-US" altLang="en-US" sz="1800" dirty="0" err="1">
                <a:latin typeface="Arial" panose="020B0604020202020204" pitchFamily="34" charset="0"/>
                <a:cs typeface="Arial" panose="020B0604020202020204" pitchFamily="34" charset="0"/>
              </a:rPr>
              <a:t>sản</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của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chết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cho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những</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người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thừa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kế</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theo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quy</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định</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của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pháp</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luật</a:t>
            </a:r>
            <a:endParaRPr lang="en-US" sz="1800" dirty="0">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643750263"/>
              </p:ext>
            </p:extLst>
          </p:nvPr>
        </p:nvGraphicFramePr>
        <p:xfrm>
          <a:off x="653143" y="248194"/>
          <a:ext cx="7974874" cy="4715093"/>
        </p:xfrm>
        <a:graphic>
          <a:graphicData uri="http://schemas.openxmlformats.org/drawingml/2006/table">
            <a:tbl>
              <a:tblPr firstRow="1" bandRow="1">
                <a:tableStyleId>{5C22544A-7EE6-4342-B048-85BDC9FD1C3A}</a:tableStyleId>
              </a:tblPr>
              <a:tblGrid>
                <a:gridCol w="1609549">
                  <a:extLst>
                    <a:ext uri="{9D8B030D-6E8A-4147-A177-3AD203B41FA5}">
                      <a16:colId xmlns:a16="http://schemas.microsoft.com/office/drawing/2014/main" val="20000"/>
                    </a:ext>
                  </a:extLst>
                </a:gridCol>
                <a:gridCol w="6365325">
                  <a:extLst>
                    <a:ext uri="{9D8B030D-6E8A-4147-A177-3AD203B41FA5}">
                      <a16:colId xmlns:a16="http://schemas.microsoft.com/office/drawing/2014/main" val="20001"/>
                    </a:ext>
                  </a:extLst>
                </a:gridCol>
              </a:tblGrid>
              <a:tr h="354481">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latin typeface="+mj-lt"/>
                        </a:rPr>
                        <a:t>5.2. THỪA</a:t>
                      </a:r>
                      <a:r>
                        <a:rPr lang="en-US" sz="1400" baseline="0" dirty="0">
                          <a:latin typeface="+mj-lt"/>
                        </a:rPr>
                        <a:t> KẾ THEO DI CHÚC</a:t>
                      </a:r>
                      <a:endParaRPr lang="en-US" sz="1400" dirty="0">
                        <a:latin typeface="+mj-lt"/>
                      </a:endParaRPr>
                    </a:p>
                  </a:txBody>
                  <a:tcPr marL="68580" marR="68580" marT="34290" marB="34290">
                    <a:solidFill>
                      <a:srgbClr val="00589A"/>
                    </a:solidFill>
                  </a:tcPr>
                </a:tc>
                <a:tc hMerge="1">
                  <a:txBody>
                    <a:bodyPr/>
                    <a:lstStyle/>
                    <a:p>
                      <a:endParaRPr lang="en-VN"/>
                    </a:p>
                  </a:txBody>
                  <a:tcPr/>
                </a:tc>
                <a:extLst>
                  <a:ext uri="{0D108BD9-81ED-4DB2-BD59-A6C34878D82A}">
                    <a16:rowId xmlns:a16="http://schemas.microsoft.com/office/drawing/2014/main" val="10000"/>
                  </a:ext>
                </a:extLst>
              </a:tr>
              <a:tr h="640036">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en-US" sz="1400" b="0" i="0" dirty="0">
                          <a:solidFill>
                            <a:schemeClr val="bg1"/>
                          </a:solidFill>
                          <a:latin typeface="+mj-lt"/>
                          <a:cs typeface="Arial" panose="020B0604020202020204" pitchFamily="34" charset="0"/>
                        </a:rPr>
                        <a:t>Di </a:t>
                      </a:r>
                      <a:r>
                        <a:rPr lang="en-US" altLang="en-US" sz="1400" b="0" i="0" dirty="0" err="1">
                          <a:solidFill>
                            <a:schemeClr val="bg1"/>
                          </a:solidFill>
                          <a:latin typeface="+mj-lt"/>
                          <a:cs typeface="Arial" panose="020B0604020202020204" pitchFamily="34" charset="0"/>
                        </a:rPr>
                        <a:t>chúc</a:t>
                      </a:r>
                      <a:endParaRPr lang="en-US" sz="1400" b="0" i="0" dirty="0">
                        <a:solidFill>
                          <a:schemeClr val="bg1"/>
                        </a:solidFill>
                        <a:latin typeface="+mj-lt"/>
                        <a:cs typeface="Arial" panose="020B0604020202020204" pitchFamily="34" charset="0"/>
                      </a:endParaRPr>
                    </a:p>
                  </a:txBody>
                  <a:tcPr marL="68580" marR="68580" marT="34290" marB="34290" anchor="ctr">
                    <a:solidFill>
                      <a:srgbClr val="FFB014"/>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pt-BR" sz="1400" dirty="0">
                          <a:latin typeface="+mj-lt"/>
                          <a:cs typeface="Arial" panose="020B0604020202020204" pitchFamily="34" charset="0"/>
                        </a:rPr>
                        <a:t>Là sự thể hiện ý chí của cá nhân nhằm chuyển tài sản của mình cho người khác sau khi chết</a:t>
                      </a:r>
                      <a:endParaRPr lang="en-US" sz="1400" dirty="0">
                        <a:latin typeface="+mj-lt"/>
                        <a:cs typeface="Arial" panose="020B0604020202020204" pitchFamily="34" charset="0"/>
                      </a:endParaRPr>
                    </a:p>
                  </a:txBody>
                  <a:tcPr marL="68580" marR="68580" marT="34290" marB="34290">
                    <a:solidFill>
                      <a:schemeClr val="accent4">
                        <a:lumMod val="40000"/>
                        <a:lumOff val="60000"/>
                      </a:schemeClr>
                    </a:solidFill>
                  </a:tcPr>
                </a:tc>
                <a:extLst>
                  <a:ext uri="{0D108BD9-81ED-4DB2-BD59-A6C34878D82A}">
                    <a16:rowId xmlns:a16="http://schemas.microsoft.com/office/drawing/2014/main" val="10001"/>
                  </a:ext>
                </a:extLst>
              </a:tr>
              <a:tr h="1577442">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sz="1400" b="0" i="0" dirty="0" err="1">
                          <a:solidFill>
                            <a:schemeClr val="bg1"/>
                          </a:solidFill>
                          <a:latin typeface="+mj-lt"/>
                          <a:cs typeface="Arial" panose="020B0604020202020204" pitchFamily="34" charset="0"/>
                        </a:rPr>
                        <a:t>Điều</a:t>
                      </a:r>
                      <a:r>
                        <a:rPr lang="en-US" sz="1400" b="0" i="0" dirty="0">
                          <a:solidFill>
                            <a:schemeClr val="bg1"/>
                          </a:solidFill>
                          <a:latin typeface="+mj-lt"/>
                          <a:cs typeface="Arial" panose="020B0604020202020204" pitchFamily="34" charset="0"/>
                        </a:rPr>
                        <a:t> </a:t>
                      </a:r>
                      <a:r>
                        <a:rPr lang="en-US" sz="1400" b="0" i="0" dirty="0" err="1">
                          <a:solidFill>
                            <a:schemeClr val="bg1"/>
                          </a:solidFill>
                          <a:latin typeface="+mj-lt"/>
                          <a:cs typeface="Arial" panose="020B0604020202020204" pitchFamily="34" charset="0"/>
                        </a:rPr>
                        <a:t>kiện</a:t>
                      </a:r>
                      <a:endParaRPr lang="en-US" sz="1400" b="0" i="0" dirty="0">
                        <a:solidFill>
                          <a:schemeClr val="bg1"/>
                        </a:solidFill>
                        <a:latin typeface="+mj-lt"/>
                        <a:cs typeface="Arial" panose="020B0604020202020204" pitchFamily="34" charset="0"/>
                      </a:endParaRPr>
                    </a:p>
                  </a:txBody>
                  <a:tcPr marL="68580" marR="68580" marT="34290" marB="34290" anchor="ctr">
                    <a:solidFill>
                      <a:srgbClr val="ED1C24"/>
                    </a:solidFill>
                  </a:tcPr>
                </a:tc>
                <a:tc>
                  <a:txBody>
                    <a:bodyPr/>
                    <a:lstStyle/>
                    <a:p>
                      <a:pPr marL="342900" indent="-342900">
                        <a:lnSpc>
                          <a:spcPct val="90000"/>
                        </a:lnSpc>
                        <a:buFont typeface="+mj-lt"/>
                        <a:buAutoNum type="arabicPeriod"/>
                      </a:pPr>
                      <a:r>
                        <a:rPr lang="en-US" altLang="en-US" sz="1400" dirty="0" err="1">
                          <a:latin typeface="+mj-lt"/>
                          <a:cs typeface="Arial" panose="020B0604020202020204" pitchFamily="34" charset="0"/>
                        </a:rPr>
                        <a:t>Người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lập</a:t>
                      </a:r>
                      <a:r>
                        <a:rPr lang="en-US" altLang="en-US" sz="1400" dirty="0">
                          <a:latin typeface="+mj-lt"/>
                          <a:cs typeface="Arial" panose="020B0604020202020204" pitchFamily="34" charset="0"/>
                        </a:rPr>
                        <a:t> di </a:t>
                      </a:r>
                      <a:r>
                        <a:rPr lang="en-US" altLang="en-US" sz="1400" dirty="0" err="1">
                          <a:latin typeface="+mj-lt"/>
                          <a:cs typeface="Arial" panose="020B0604020202020204" pitchFamily="34" charset="0"/>
                        </a:rPr>
                        <a:t>chúc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phải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có</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năng</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lực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chủ</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thể</a:t>
                      </a:r>
                      <a:endParaRPr lang="en-US" altLang="en-US" sz="1400" dirty="0">
                        <a:latin typeface="+mj-lt"/>
                        <a:cs typeface="Arial" panose="020B0604020202020204" pitchFamily="34" charset="0"/>
                      </a:endParaRPr>
                    </a:p>
                    <a:p>
                      <a:pPr marL="342900" indent="-342900">
                        <a:lnSpc>
                          <a:spcPct val="90000"/>
                        </a:lnSpc>
                        <a:buFont typeface="+mj-lt"/>
                        <a:buAutoNum type="arabicPeriod"/>
                      </a:pPr>
                      <a:r>
                        <a:rPr lang="en-US" altLang="en-US" sz="1400" dirty="0" err="1">
                          <a:latin typeface="+mj-lt"/>
                          <a:cs typeface="Arial" panose="020B0604020202020204" pitchFamily="34" charset="0"/>
                        </a:rPr>
                        <a:t>Người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lập</a:t>
                      </a:r>
                      <a:r>
                        <a:rPr lang="en-US" altLang="en-US" sz="1400" dirty="0">
                          <a:latin typeface="+mj-lt"/>
                          <a:cs typeface="Arial" panose="020B0604020202020204" pitchFamily="34" charset="0"/>
                        </a:rPr>
                        <a:t> di </a:t>
                      </a:r>
                      <a:r>
                        <a:rPr lang="en-US" altLang="en-US" sz="1400" dirty="0" err="1">
                          <a:latin typeface="+mj-lt"/>
                          <a:cs typeface="Arial" panose="020B0604020202020204" pitchFamily="34" charset="0"/>
                        </a:rPr>
                        <a:t>chúc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phải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tự</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nguyện</a:t>
                      </a:r>
                      <a:r>
                        <a:rPr lang="en-US" altLang="en-US" sz="1400" dirty="0">
                          <a:latin typeface="+mj-lt"/>
                          <a:cs typeface="Arial" panose="020B0604020202020204" pitchFamily="34" charset="0"/>
                        </a:rPr>
                        <a:t>, minh </a:t>
                      </a:r>
                      <a:r>
                        <a:rPr lang="en-US" altLang="en-US" sz="1400" dirty="0" err="1">
                          <a:latin typeface="+mj-lt"/>
                          <a:cs typeface="Arial" panose="020B0604020202020204" pitchFamily="34" charset="0"/>
                        </a:rPr>
                        <a:t>mẫn</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khi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lập</a:t>
                      </a:r>
                      <a:r>
                        <a:rPr lang="en-US" altLang="en-US" sz="1400" dirty="0">
                          <a:latin typeface="+mj-lt"/>
                          <a:cs typeface="Arial" panose="020B0604020202020204" pitchFamily="34" charset="0"/>
                        </a:rPr>
                        <a:t> di </a:t>
                      </a:r>
                      <a:r>
                        <a:rPr lang="en-US" altLang="en-US" sz="1400" dirty="0" err="1">
                          <a:latin typeface="+mj-lt"/>
                          <a:cs typeface="Arial" panose="020B0604020202020204" pitchFamily="34" charset="0"/>
                        </a:rPr>
                        <a:t>chúc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không</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bị</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lừa</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dối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hoặc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cưỡng</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ép</a:t>
                      </a:r>
                      <a:r>
                        <a:rPr lang="en-US" altLang="en-US" sz="1400" dirty="0">
                          <a:latin typeface="+mj-lt"/>
                          <a:cs typeface="Arial" panose="020B0604020202020204" pitchFamily="34" charset="0"/>
                        </a:rPr>
                        <a:t>; </a:t>
                      </a:r>
                    </a:p>
                    <a:p>
                      <a:pPr marL="342900" indent="-342900">
                        <a:lnSpc>
                          <a:spcPct val="90000"/>
                        </a:lnSpc>
                        <a:buFont typeface="+mj-lt"/>
                        <a:buAutoNum type="arabicPeriod"/>
                      </a:pPr>
                      <a:r>
                        <a:rPr lang="en-US" altLang="en-US" sz="1400" dirty="0" err="1">
                          <a:latin typeface="+mj-lt"/>
                          <a:cs typeface="Arial" panose="020B0604020202020204" pitchFamily="34" charset="0"/>
                        </a:rPr>
                        <a:t>Nội</a:t>
                      </a:r>
                      <a:r>
                        <a:rPr lang="en-US" altLang="en-US" sz="1400" dirty="0">
                          <a:latin typeface="+mj-lt"/>
                          <a:cs typeface="Arial" panose="020B0604020202020204" pitchFamily="34" charset="0"/>
                        </a:rPr>
                        <a:t> dung </a:t>
                      </a:r>
                      <a:r>
                        <a:rPr lang="en-US" altLang="en-US" sz="1400" dirty="0" err="1">
                          <a:latin typeface="+mj-lt"/>
                          <a:cs typeface="Arial" panose="020B0604020202020204" pitchFamily="34" charset="0"/>
                        </a:rPr>
                        <a:t>và</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hình</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thức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không</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được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trái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pháp</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luật</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đạo</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đức</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xã</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hội</a:t>
                      </a:r>
                      <a:endParaRPr lang="en-US" altLang="en-US" sz="1400" dirty="0">
                        <a:latin typeface="+mj-lt"/>
                        <a:cs typeface="Arial" panose="020B0604020202020204" pitchFamily="34" charset="0"/>
                      </a:endParaRPr>
                    </a:p>
                    <a:p>
                      <a:pPr marL="342900" indent="-342900">
                        <a:lnSpc>
                          <a:spcPct val="90000"/>
                        </a:lnSpc>
                        <a:buFont typeface="+mj-lt"/>
                        <a:buAutoNum type="arabicPeriod"/>
                      </a:pPr>
                      <a:r>
                        <a:rPr lang="en-US" sz="1400" dirty="0" err="1">
                          <a:latin typeface="+mj-lt"/>
                          <a:cs typeface="Arial" panose="020B0604020202020204" pitchFamily="34" charset="0"/>
                        </a:rPr>
                        <a:t>Hình</a:t>
                      </a:r>
                      <a:r>
                        <a:rPr lang="en-US" sz="1400" dirty="0">
                          <a:latin typeface="+mj-lt"/>
                          <a:cs typeface="Arial" panose="020B0604020202020204" pitchFamily="34" charset="0"/>
                        </a:rPr>
                        <a:t> </a:t>
                      </a:r>
                      <a:r>
                        <a:rPr lang="en-US" sz="1400" dirty="0" err="1">
                          <a:latin typeface="+mj-lt"/>
                          <a:cs typeface="Arial" panose="020B0604020202020204" pitchFamily="34" charset="0"/>
                        </a:rPr>
                        <a:t>thức</a:t>
                      </a:r>
                      <a:r>
                        <a:rPr lang="en-US" sz="1400" dirty="0">
                          <a:latin typeface="+mj-lt"/>
                          <a:cs typeface="Arial" panose="020B0604020202020204" pitchFamily="34" charset="0"/>
                        </a:rPr>
                        <a:t> </a:t>
                      </a:r>
                      <a:r>
                        <a:rPr lang="en-US" sz="1400" dirty="0" err="1">
                          <a:latin typeface="+mj-lt"/>
                          <a:cs typeface="Arial" panose="020B0604020202020204" pitchFamily="34" charset="0"/>
                        </a:rPr>
                        <a:t>của</a:t>
                      </a:r>
                      <a:r>
                        <a:rPr lang="en-US" sz="1400" dirty="0">
                          <a:latin typeface="+mj-lt"/>
                          <a:cs typeface="Arial" panose="020B0604020202020204" pitchFamily="34" charset="0"/>
                        </a:rPr>
                        <a:t> di </a:t>
                      </a:r>
                      <a:r>
                        <a:rPr lang="en-US" sz="1400" dirty="0" err="1">
                          <a:latin typeface="+mj-lt"/>
                          <a:cs typeface="Arial" panose="020B0604020202020204" pitchFamily="34" charset="0"/>
                        </a:rPr>
                        <a:t>chúc</a:t>
                      </a:r>
                      <a:r>
                        <a:rPr lang="en-US" sz="1400" dirty="0">
                          <a:latin typeface="+mj-lt"/>
                          <a:cs typeface="Arial" panose="020B0604020202020204" pitchFamily="34" charset="0"/>
                        </a:rPr>
                        <a:t> </a:t>
                      </a:r>
                      <a:r>
                        <a:rPr lang="en-US" sz="1400" dirty="0" err="1">
                          <a:latin typeface="+mj-lt"/>
                          <a:cs typeface="Arial" panose="020B0604020202020204" pitchFamily="34" charset="0"/>
                        </a:rPr>
                        <a:t>không</a:t>
                      </a:r>
                      <a:r>
                        <a:rPr lang="en-US" sz="1400" dirty="0">
                          <a:latin typeface="+mj-lt"/>
                          <a:cs typeface="Arial" panose="020B0604020202020204" pitchFamily="34" charset="0"/>
                        </a:rPr>
                        <a:t> </a:t>
                      </a:r>
                      <a:r>
                        <a:rPr lang="en-US" sz="1400" dirty="0" err="1">
                          <a:latin typeface="+mj-lt"/>
                          <a:cs typeface="Arial" panose="020B0604020202020204" pitchFamily="34" charset="0"/>
                        </a:rPr>
                        <a:t>trái</a:t>
                      </a:r>
                      <a:r>
                        <a:rPr lang="en-US" sz="1400" dirty="0">
                          <a:latin typeface="+mj-lt"/>
                          <a:cs typeface="Arial" panose="020B0604020202020204" pitchFamily="34" charset="0"/>
                        </a:rPr>
                        <a:t> </a:t>
                      </a:r>
                      <a:r>
                        <a:rPr lang="en-US" sz="1400" dirty="0" err="1">
                          <a:latin typeface="+mj-lt"/>
                          <a:cs typeface="Arial" panose="020B0604020202020204" pitchFamily="34" charset="0"/>
                        </a:rPr>
                        <a:t>với</a:t>
                      </a:r>
                      <a:r>
                        <a:rPr lang="en-US" sz="1400" dirty="0">
                          <a:latin typeface="+mj-lt"/>
                          <a:cs typeface="Arial" panose="020B0604020202020204" pitchFamily="34" charset="0"/>
                        </a:rPr>
                        <a:t> </a:t>
                      </a:r>
                      <a:r>
                        <a:rPr lang="en-US" sz="1400" dirty="0" err="1">
                          <a:latin typeface="+mj-lt"/>
                          <a:cs typeface="Arial" panose="020B0604020202020204" pitchFamily="34" charset="0"/>
                        </a:rPr>
                        <a:t>quy</a:t>
                      </a:r>
                      <a:r>
                        <a:rPr lang="en-US" sz="1400" dirty="0">
                          <a:latin typeface="+mj-lt"/>
                          <a:cs typeface="Arial" panose="020B0604020202020204" pitchFamily="34" charset="0"/>
                        </a:rPr>
                        <a:t> </a:t>
                      </a:r>
                      <a:r>
                        <a:rPr lang="en-US" sz="1400" dirty="0" err="1">
                          <a:latin typeface="+mj-lt"/>
                          <a:cs typeface="Arial" panose="020B0604020202020204" pitchFamily="34" charset="0"/>
                        </a:rPr>
                        <a:t>định</a:t>
                      </a:r>
                      <a:r>
                        <a:rPr lang="en-US" sz="1400" dirty="0">
                          <a:latin typeface="+mj-lt"/>
                          <a:cs typeface="Arial" panose="020B0604020202020204" pitchFamily="34" charset="0"/>
                        </a:rPr>
                        <a:t> </a:t>
                      </a:r>
                      <a:r>
                        <a:rPr lang="en-US" sz="1400" dirty="0" err="1">
                          <a:latin typeface="+mj-lt"/>
                          <a:cs typeface="Arial" panose="020B0604020202020204" pitchFamily="34" charset="0"/>
                        </a:rPr>
                        <a:t>của</a:t>
                      </a:r>
                      <a:r>
                        <a:rPr lang="en-US" sz="1400" dirty="0">
                          <a:latin typeface="+mj-lt"/>
                          <a:cs typeface="Arial" panose="020B0604020202020204" pitchFamily="34" charset="0"/>
                        </a:rPr>
                        <a:t> </a:t>
                      </a:r>
                      <a:r>
                        <a:rPr lang="en-US" sz="1400" dirty="0" err="1">
                          <a:latin typeface="+mj-lt"/>
                          <a:cs typeface="Arial" panose="020B0604020202020204" pitchFamily="34" charset="0"/>
                        </a:rPr>
                        <a:t>pháp</a:t>
                      </a:r>
                      <a:r>
                        <a:rPr lang="en-US" sz="1400" dirty="0">
                          <a:latin typeface="+mj-lt"/>
                          <a:cs typeface="Arial" panose="020B0604020202020204" pitchFamily="34" charset="0"/>
                        </a:rPr>
                        <a:t> </a:t>
                      </a:r>
                      <a:r>
                        <a:rPr lang="en-US" sz="1400" dirty="0" err="1">
                          <a:latin typeface="+mj-lt"/>
                          <a:cs typeface="Arial" panose="020B0604020202020204" pitchFamily="34" charset="0"/>
                        </a:rPr>
                        <a:t>luật</a:t>
                      </a:r>
                      <a:endParaRPr lang="en-US" sz="1400" dirty="0">
                        <a:latin typeface="+mj-lt"/>
                        <a:cs typeface="Arial" panose="020B0604020202020204" pitchFamily="34" charset="0"/>
                      </a:endParaRPr>
                    </a:p>
                  </a:txBody>
                  <a:tcPr marL="68580" marR="68580" marT="34290" marB="34290">
                    <a:solidFill>
                      <a:schemeClr val="accent2">
                        <a:lumMod val="40000"/>
                        <a:lumOff val="60000"/>
                      </a:schemeClr>
                    </a:solidFill>
                  </a:tcPr>
                </a:tc>
                <a:extLst>
                  <a:ext uri="{0D108BD9-81ED-4DB2-BD59-A6C34878D82A}">
                    <a16:rowId xmlns:a16="http://schemas.microsoft.com/office/drawing/2014/main" val="10002"/>
                  </a:ext>
                </a:extLst>
              </a:tr>
              <a:tr h="602573">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sz="1400" b="0" i="0" dirty="0" err="1">
                          <a:solidFill>
                            <a:schemeClr val="bg1"/>
                          </a:solidFill>
                          <a:latin typeface="+mj-lt"/>
                          <a:cs typeface="Arial" panose="020B0604020202020204" pitchFamily="34" charset="0"/>
                        </a:rPr>
                        <a:t>Hình</a:t>
                      </a:r>
                      <a:r>
                        <a:rPr lang="en-US" sz="1400" b="0" i="0" baseline="0" dirty="0">
                          <a:solidFill>
                            <a:schemeClr val="bg1"/>
                          </a:solidFill>
                          <a:latin typeface="+mj-lt"/>
                          <a:cs typeface="Arial" panose="020B0604020202020204" pitchFamily="34" charset="0"/>
                        </a:rPr>
                        <a:t> </a:t>
                      </a:r>
                      <a:r>
                        <a:rPr lang="en-US" sz="1400" b="0" i="0" baseline="0" dirty="0" err="1">
                          <a:solidFill>
                            <a:schemeClr val="bg1"/>
                          </a:solidFill>
                          <a:latin typeface="+mj-lt"/>
                          <a:cs typeface="Arial" panose="020B0604020202020204" pitchFamily="34" charset="0"/>
                        </a:rPr>
                        <a:t>thức</a:t>
                      </a:r>
                      <a:r>
                        <a:rPr lang="en-US" sz="1400" b="0" i="0" baseline="0" dirty="0">
                          <a:solidFill>
                            <a:schemeClr val="bg1"/>
                          </a:solidFill>
                          <a:latin typeface="+mj-lt"/>
                          <a:cs typeface="Arial" panose="020B0604020202020204" pitchFamily="34" charset="0"/>
                        </a:rPr>
                        <a:t> di </a:t>
                      </a:r>
                      <a:r>
                        <a:rPr lang="en-US" sz="1400" b="0" i="0" baseline="0" dirty="0" err="1">
                          <a:solidFill>
                            <a:schemeClr val="bg1"/>
                          </a:solidFill>
                          <a:latin typeface="+mj-lt"/>
                          <a:cs typeface="Arial" panose="020B0604020202020204" pitchFamily="34" charset="0"/>
                        </a:rPr>
                        <a:t>chúc</a:t>
                      </a:r>
                      <a:endParaRPr lang="en-US" sz="1400" b="0" i="0" dirty="0">
                        <a:solidFill>
                          <a:schemeClr val="bg1"/>
                        </a:solidFill>
                        <a:latin typeface="+mj-lt"/>
                        <a:cs typeface="Arial" panose="020B0604020202020204" pitchFamily="34" charset="0"/>
                      </a:endParaRPr>
                    </a:p>
                  </a:txBody>
                  <a:tcPr marL="68580" marR="68580" marT="34290" marB="34290" anchor="ctr">
                    <a:solidFill>
                      <a:srgbClr val="009284"/>
                    </a:solidFill>
                  </a:tcPr>
                </a:tc>
                <a:tc>
                  <a:txBody>
                    <a:bodyPr/>
                    <a:lstStyle/>
                    <a:p>
                      <a:pPr marL="342900" indent="-342900">
                        <a:lnSpc>
                          <a:spcPct val="90000"/>
                        </a:lnSpc>
                        <a:buFont typeface="+mj-lt"/>
                        <a:buAutoNum type="arabicPeriod"/>
                      </a:pPr>
                      <a:r>
                        <a:rPr lang="en-US" sz="1400" dirty="0" err="1">
                          <a:latin typeface="+mj-lt"/>
                          <a:cs typeface="Arial" panose="020B0604020202020204" pitchFamily="34" charset="0"/>
                        </a:rPr>
                        <a:t>Văn</a:t>
                      </a:r>
                      <a:r>
                        <a:rPr lang="en-US" sz="1400" baseline="0" dirty="0">
                          <a:latin typeface="+mj-lt"/>
                          <a:cs typeface="Arial" panose="020B0604020202020204" pitchFamily="34" charset="0"/>
                        </a:rPr>
                        <a:t> </a:t>
                      </a:r>
                      <a:r>
                        <a:rPr lang="en-US" sz="1400" baseline="0" dirty="0" err="1">
                          <a:latin typeface="+mj-lt"/>
                          <a:cs typeface="Arial" panose="020B0604020202020204" pitchFamily="34" charset="0"/>
                        </a:rPr>
                        <a:t>bản</a:t>
                      </a:r>
                      <a:endParaRPr lang="en-US" sz="1400" baseline="0" dirty="0">
                        <a:latin typeface="+mj-lt"/>
                        <a:cs typeface="Arial" panose="020B0604020202020204" pitchFamily="34" charset="0"/>
                      </a:endParaRPr>
                    </a:p>
                    <a:p>
                      <a:pPr marL="342900" indent="-342900">
                        <a:lnSpc>
                          <a:spcPct val="90000"/>
                        </a:lnSpc>
                        <a:buFont typeface="+mj-lt"/>
                        <a:buAutoNum type="arabicPeriod"/>
                      </a:pPr>
                      <a:r>
                        <a:rPr lang="en-US" sz="1400" baseline="0" dirty="0" err="1">
                          <a:latin typeface="+mj-lt"/>
                          <a:cs typeface="Arial" panose="020B0604020202020204" pitchFamily="34" charset="0"/>
                        </a:rPr>
                        <a:t>Miệng</a:t>
                      </a:r>
                      <a:endParaRPr lang="en-US" sz="1400" dirty="0">
                        <a:latin typeface="+mj-lt"/>
                        <a:cs typeface="Arial" panose="020B0604020202020204" pitchFamily="34"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3"/>
                  </a:ext>
                </a:extLst>
              </a:tr>
              <a:tr h="349110">
                <a:tc>
                  <a:txBody>
                    <a:bodyPr/>
                    <a:lstStyle/>
                    <a:p>
                      <a:pPr algn="ctr"/>
                      <a:r>
                        <a:rPr lang="en-US" sz="1400" b="0" i="0" dirty="0">
                          <a:solidFill>
                            <a:schemeClr val="bg1"/>
                          </a:solidFill>
                          <a:latin typeface="+mj-lt"/>
                          <a:cs typeface="Arial" panose="020B0604020202020204" pitchFamily="34" charset="0"/>
                        </a:rPr>
                        <a:t>DC </a:t>
                      </a:r>
                      <a:r>
                        <a:rPr lang="en-US" sz="1400" b="0" i="0" baseline="0" dirty="0" err="1">
                          <a:solidFill>
                            <a:schemeClr val="bg1"/>
                          </a:solidFill>
                          <a:latin typeface="+mj-lt"/>
                          <a:cs typeface="Arial" panose="020B0604020202020204" pitchFamily="34" charset="0"/>
                        </a:rPr>
                        <a:t>hiệu</a:t>
                      </a:r>
                      <a:r>
                        <a:rPr lang="en-US" sz="1400" b="0" i="0" baseline="0" dirty="0">
                          <a:solidFill>
                            <a:schemeClr val="bg1"/>
                          </a:solidFill>
                          <a:latin typeface="+mj-lt"/>
                          <a:cs typeface="Arial" panose="020B0604020202020204" pitchFamily="34" charset="0"/>
                        </a:rPr>
                        <a:t> </a:t>
                      </a:r>
                      <a:r>
                        <a:rPr lang="en-US" sz="1400" b="0" i="0" baseline="0" dirty="0" err="1">
                          <a:solidFill>
                            <a:schemeClr val="bg1"/>
                          </a:solidFill>
                          <a:latin typeface="+mj-lt"/>
                          <a:cs typeface="Arial" panose="020B0604020202020204" pitchFamily="34" charset="0"/>
                        </a:rPr>
                        <a:t>lực</a:t>
                      </a:r>
                      <a:endParaRPr lang="en-US" sz="1400" b="0" i="0" dirty="0">
                        <a:solidFill>
                          <a:schemeClr val="bg1"/>
                        </a:solidFill>
                        <a:latin typeface="+mj-lt"/>
                        <a:cs typeface="Arial" panose="020B0604020202020204" pitchFamily="34" charset="0"/>
                      </a:endParaRPr>
                    </a:p>
                  </a:txBody>
                  <a:tcPr marL="68580" marR="68580" marT="34290" marB="34290" anchor="ctr">
                    <a:solidFill>
                      <a:srgbClr val="7F7F7F"/>
                    </a:solidFill>
                  </a:tcPr>
                </a:tc>
                <a:tc>
                  <a:txBody>
                    <a:bodyPr/>
                    <a:lstStyle/>
                    <a:p>
                      <a:pPr marL="514350" indent="-514350">
                        <a:lnSpc>
                          <a:spcPct val="90000"/>
                        </a:lnSpc>
                        <a:buFont typeface="+mj-lt"/>
                        <a:buAutoNum type="arabicPeriod"/>
                      </a:pPr>
                      <a:r>
                        <a:rPr lang="en-US" altLang="en-US" sz="1400" dirty="0" err="1">
                          <a:latin typeface="+mj-lt"/>
                          <a:cs typeface="Arial" panose="020B0604020202020204" pitchFamily="34" charset="0"/>
                        </a:rPr>
                        <a:t>từ</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thời</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điểm</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mở</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thừa</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kế</a:t>
                      </a:r>
                      <a:endParaRPr lang="en-US" altLang="en-US" sz="1400" dirty="0">
                        <a:latin typeface="+mj-lt"/>
                        <a:cs typeface="Arial" panose="020B0604020202020204" pitchFamily="34" charset="0"/>
                      </a:endParaRPr>
                    </a:p>
                  </a:txBody>
                  <a:tcPr marL="68580" marR="68580" marT="34290" marB="34290">
                    <a:solidFill>
                      <a:schemeClr val="accent3">
                        <a:lumMod val="20000"/>
                        <a:lumOff val="80000"/>
                      </a:schemeClr>
                    </a:solidFill>
                  </a:tcPr>
                </a:tc>
                <a:extLst>
                  <a:ext uri="{0D108BD9-81ED-4DB2-BD59-A6C34878D82A}">
                    <a16:rowId xmlns:a16="http://schemas.microsoft.com/office/drawing/2014/main" val="10004"/>
                  </a:ext>
                </a:extLst>
              </a:tr>
              <a:tr h="1191451">
                <a:tc>
                  <a:txBody>
                    <a:bodyPr/>
                    <a:lstStyle/>
                    <a:p>
                      <a:pPr algn="ct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Người</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thừa</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kế</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không</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phụ</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thuộc</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err="1">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vào</a:t>
                      </a:r>
                      <a:r>
                        <a:rPr lang="en-US" altLang="en-US" sz="1400" b="0" i="0" kern="1200" dirty="0">
                          <a:solidFill>
                            <a:schemeClr val="bg1"/>
                          </a:solidFill>
                          <a:latin typeface="+mj-lt"/>
                          <a:ea typeface="MS PGothic" panose="020B0600070205080204" pitchFamily="34" charset="-128"/>
                          <a:cs typeface="Arial" panose="020B0604020202020204" pitchFamily="34" charset="0"/>
                          <a:sym typeface="Wingdings" panose="05000000000000000000" pitchFamily="2" charset="2"/>
                        </a:rPr>
                        <a:t> </a:t>
                      </a:r>
                      <a:r>
                        <a:rPr lang="en-US" altLang="en-US" sz="1400" b="0" i="0" kern="1200" dirty="0">
                          <a:solidFill>
                            <a:schemeClr val="bg1"/>
                          </a:solidFill>
                          <a:latin typeface="+mj-lt"/>
                          <a:ea typeface="MS PGothic" panose="020B0600070205080204" pitchFamily="34" charset="-128"/>
                          <a:cs typeface="Arial" panose="020B0604020202020204" pitchFamily="34" charset="0"/>
                        </a:rPr>
                        <a:t>di </a:t>
                      </a:r>
                      <a:r>
                        <a:rPr lang="en-US" altLang="en-US" sz="1400" b="0" i="0" kern="1200" dirty="0" err="1">
                          <a:solidFill>
                            <a:schemeClr val="bg1"/>
                          </a:solidFill>
                          <a:latin typeface="+mj-lt"/>
                          <a:ea typeface="MS PGothic" panose="020B0600070205080204" pitchFamily="34" charset="-128"/>
                          <a:cs typeface="Arial" panose="020B0604020202020204" pitchFamily="34" charset="0"/>
                        </a:rPr>
                        <a:t>chúc</a:t>
                      </a:r>
                      <a:endParaRPr lang="en-US" sz="1400" b="0" i="0" dirty="0">
                        <a:solidFill>
                          <a:schemeClr val="bg1"/>
                        </a:solidFill>
                        <a:latin typeface="+mj-lt"/>
                        <a:cs typeface="Arial" panose="020B0604020202020204" pitchFamily="34" charset="0"/>
                      </a:endParaRPr>
                    </a:p>
                  </a:txBody>
                  <a:tcPr marL="68580" marR="68580" marT="34290" marB="34290" anchor="ctr">
                    <a:solidFill>
                      <a:srgbClr val="00589A"/>
                    </a:solidFill>
                  </a:tcPr>
                </a:tc>
                <a:tc>
                  <a:txBody>
                    <a:bodyPr/>
                    <a:lstStyle/>
                    <a:p>
                      <a:pPr marL="514350" indent="-514350">
                        <a:lnSpc>
                          <a:spcPct val="90000"/>
                        </a:lnSpc>
                        <a:buFont typeface="+mj-lt"/>
                        <a:buAutoNum type="arabicPeriod"/>
                      </a:pPr>
                      <a:r>
                        <a:rPr lang="en-US" altLang="en-US" sz="1400" dirty="0">
                          <a:latin typeface="+mj-lt"/>
                          <a:cs typeface="Arial" panose="020B0604020202020204" pitchFamily="34" charset="0"/>
                        </a:rPr>
                        <a:t>Cha, </a:t>
                      </a:r>
                      <a:r>
                        <a:rPr lang="en-US" altLang="en-US" sz="1400" dirty="0" err="1">
                          <a:latin typeface="+mj-lt"/>
                          <a:cs typeface="Arial" panose="020B0604020202020204" pitchFamily="34" charset="0"/>
                        </a:rPr>
                        <a:t>mẹ</a:t>
                      </a:r>
                      <a:r>
                        <a:rPr lang="en-US" altLang="en-US" sz="1400" dirty="0">
                          <a:latin typeface="+mj-lt"/>
                          <a:cs typeface="Arial" panose="020B0604020202020204" pitchFamily="34" charset="0"/>
                        </a:rPr>
                        <a:t>,</a:t>
                      </a:r>
                    </a:p>
                    <a:p>
                      <a:pPr marL="514350" indent="-514350">
                        <a:lnSpc>
                          <a:spcPct val="90000"/>
                        </a:lnSpc>
                        <a:buFont typeface="+mj-lt"/>
                        <a:buAutoNum type="arabicPeriod"/>
                      </a:pPr>
                      <a:r>
                        <a:rPr lang="en-US" altLang="en-US" sz="1400" dirty="0" err="1">
                          <a:latin typeface="+mj-lt"/>
                          <a:cs typeface="Arial" panose="020B0604020202020204" pitchFamily="34" charset="0"/>
                        </a:rPr>
                        <a:t>Vợ</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chồng</a:t>
                      </a:r>
                      <a:r>
                        <a:rPr lang="en-US" altLang="en-US" sz="1400" dirty="0">
                          <a:latin typeface="+mj-lt"/>
                          <a:cs typeface="Arial" panose="020B0604020202020204" pitchFamily="34" charset="0"/>
                        </a:rPr>
                        <a:t>,</a:t>
                      </a:r>
                    </a:p>
                    <a:p>
                      <a:pPr marL="514350" indent="-514350">
                        <a:lnSpc>
                          <a:spcPct val="90000"/>
                        </a:lnSpc>
                        <a:buFont typeface="+mj-lt"/>
                        <a:buAutoNum type="arabicPeriod"/>
                      </a:pPr>
                      <a:r>
                        <a:rPr lang="en-US" altLang="en-US" sz="1400" dirty="0">
                          <a:latin typeface="+mj-lt"/>
                          <a:cs typeface="Arial" panose="020B0604020202020204" pitchFamily="34" charset="0"/>
                        </a:rPr>
                        <a:t>Con </a:t>
                      </a:r>
                      <a:r>
                        <a:rPr lang="en-US" altLang="en-US" sz="1400" dirty="0" err="1">
                          <a:latin typeface="+mj-lt"/>
                          <a:cs typeface="Arial" panose="020B0604020202020204" pitchFamily="34" charset="0"/>
                        </a:rPr>
                        <a:t>chưa</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thành</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niên</a:t>
                      </a:r>
                      <a:r>
                        <a:rPr lang="en-US" altLang="en-US" sz="1400" dirty="0">
                          <a:latin typeface="+mj-lt"/>
                          <a:cs typeface="Arial" panose="020B0604020202020204" pitchFamily="34" charset="0"/>
                        </a:rPr>
                        <a:t>, </a:t>
                      </a:r>
                    </a:p>
                    <a:p>
                      <a:pPr marL="514350" indent="-514350">
                        <a:lnSpc>
                          <a:spcPct val="90000"/>
                        </a:lnSpc>
                        <a:buFont typeface="+mj-lt"/>
                        <a:buAutoNum type="arabicPeriod"/>
                      </a:pPr>
                      <a:r>
                        <a:rPr lang="en-US" altLang="en-US" sz="1400" dirty="0">
                          <a:latin typeface="+mj-lt"/>
                          <a:cs typeface="Arial" panose="020B0604020202020204" pitchFamily="34" charset="0"/>
                        </a:rPr>
                        <a:t>Con </a:t>
                      </a:r>
                      <a:r>
                        <a:rPr lang="en-US" altLang="en-US" sz="1400" dirty="0" err="1">
                          <a:latin typeface="+mj-lt"/>
                          <a:cs typeface="Arial" panose="020B0604020202020204" pitchFamily="34" charset="0"/>
                        </a:rPr>
                        <a:t>đã</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thành</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niên</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mất</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khả</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năng</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lao</a:t>
                      </a:r>
                      <a:r>
                        <a:rPr lang="en-US" altLang="en-US" sz="1400" dirty="0">
                          <a:latin typeface="+mj-lt"/>
                          <a:cs typeface="Arial" panose="020B0604020202020204" pitchFamily="34" charset="0"/>
                        </a:rPr>
                        <a:t> </a:t>
                      </a:r>
                      <a:r>
                        <a:rPr lang="en-US" altLang="en-US" sz="1400" dirty="0" err="1">
                          <a:latin typeface="+mj-lt"/>
                          <a:cs typeface="Arial" panose="020B0604020202020204" pitchFamily="34" charset="0"/>
                        </a:rPr>
                        <a:t>động</a:t>
                      </a:r>
                      <a:endParaRPr lang="en-US" altLang="en-US" sz="1400" dirty="0">
                        <a:latin typeface="+mj-lt"/>
                        <a:cs typeface="Arial" panose="020B0604020202020204" pitchFamily="34" charset="0"/>
                      </a:endParaRPr>
                    </a:p>
                  </a:txBody>
                  <a:tcPr marL="68580" marR="68580" marT="34290" marB="34290">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342000" y="1100547"/>
            <a:ext cx="8460000" cy="32694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pPr>
            <a:r>
              <a:rPr lang="en-US" sz="1800" b="1" dirty="0" err="1">
                <a:solidFill>
                  <a:srgbClr val="FF0000"/>
                </a:solidFill>
              </a:rPr>
              <a:t>Có</a:t>
            </a:r>
            <a:r>
              <a:rPr lang="en-US" sz="1800" b="1" dirty="0">
                <a:solidFill>
                  <a:srgbClr val="FF0000"/>
                </a:solidFill>
              </a:rPr>
              <a:t> </a:t>
            </a:r>
            <a:r>
              <a:rPr lang="en-US" sz="1800" b="1" dirty="0" err="1">
                <a:solidFill>
                  <a:srgbClr val="FF0000"/>
                </a:solidFill>
              </a:rPr>
              <a:t>hiệu</a:t>
            </a:r>
            <a:r>
              <a:rPr lang="en-US" sz="1800" b="1" dirty="0">
                <a:solidFill>
                  <a:srgbClr val="FF0000"/>
                </a:solidFill>
              </a:rPr>
              <a:t> </a:t>
            </a:r>
            <a:r>
              <a:rPr lang="en-US" sz="1800" b="1" dirty="0" err="1">
                <a:solidFill>
                  <a:srgbClr val="FF0000"/>
                </a:solidFill>
              </a:rPr>
              <a:t>lực</a:t>
            </a:r>
            <a:r>
              <a:rPr lang="en-US" sz="1800" b="1" dirty="0">
                <a:solidFill>
                  <a:srgbClr val="FF0000"/>
                </a:solidFill>
              </a:rPr>
              <a:t> </a:t>
            </a:r>
            <a:r>
              <a:rPr lang="en-US" sz="1800" dirty="0" err="1">
                <a:solidFill>
                  <a:schemeClr val="tx1">
                    <a:lumMod val="75000"/>
                    <a:lumOff val="25000"/>
                  </a:schemeClr>
                </a:solidFill>
              </a:rPr>
              <a:t>kể</a:t>
            </a:r>
            <a:r>
              <a:rPr lang="en-US" sz="1800" dirty="0">
                <a:solidFill>
                  <a:schemeClr val="tx1">
                    <a:lumMod val="75000"/>
                    <a:lumOff val="25000"/>
                  </a:schemeClr>
                </a:solidFill>
              </a:rPr>
              <a:t> </a:t>
            </a:r>
            <a:r>
              <a:rPr lang="en-US" sz="1800" dirty="0" err="1">
                <a:solidFill>
                  <a:schemeClr val="tx1">
                    <a:lumMod val="75000"/>
                    <a:lumOff val="25000"/>
                  </a:schemeClr>
                </a:solidFill>
              </a:rPr>
              <a:t>từ</a:t>
            </a:r>
            <a:r>
              <a:rPr lang="en-US" sz="1800" dirty="0">
                <a:solidFill>
                  <a:schemeClr val="tx1">
                    <a:lumMod val="75000"/>
                    <a:lumOff val="25000"/>
                  </a:schemeClr>
                </a:solidFill>
              </a:rPr>
              <a:t> </a:t>
            </a:r>
            <a:r>
              <a:rPr lang="en-US" sz="1800" dirty="0" err="1">
                <a:solidFill>
                  <a:schemeClr val="tx1">
                    <a:lumMod val="75000"/>
                    <a:lumOff val="25000"/>
                  </a:schemeClr>
                </a:solidFill>
              </a:rPr>
              <a:t>thời</a:t>
            </a:r>
            <a:r>
              <a:rPr lang="en-US" sz="1800" dirty="0">
                <a:solidFill>
                  <a:schemeClr val="tx1">
                    <a:lumMod val="75000"/>
                    <a:lumOff val="25000"/>
                  </a:schemeClr>
                </a:solidFill>
              </a:rPr>
              <a:t> </a:t>
            </a:r>
            <a:r>
              <a:rPr lang="en-US" sz="1800" dirty="0" err="1">
                <a:solidFill>
                  <a:schemeClr val="tx1">
                    <a:lumMod val="75000"/>
                    <a:lumOff val="25000"/>
                  </a:schemeClr>
                </a:solidFill>
              </a:rPr>
              <a:t>điểm</a:t>
            </a:r>
            <a:r>
              <a:rPr lang="en-US" sz="1800" dirty="0">
                <a:solidFill>
                  <a:schemeClr val="tx1">
                    <a:lumMod val="75000"/>
                    <a:lumOff val="25000"/>
                  </a:schemeClr>
                </a:solidFill>
              </a:rPr>
              <a:t> </a:t>
            </a:r>
            <a:r>
              <a:rPr lang="en-US" sz="1800" dirty="0" err="1">
                <a:solidFill>
                  <a:schemeClr val="tx1">
                    <a:lumMod val="75000"/>
                    <a:lumOff val="25000"/>
                  </a:schemeClr>
                </a:solidFill>
              </a:rPr>
              <a:t>mở</a:t>
            </a:r>
            <a:r>
              <a:rPr lang="en-US" sz="1800" dirty="0">
                <a:solidFill>
                  <a:schemeClr val="tx1">
                    <a:lumMod val="75000"/>
                    <a:lumOff val="25000"/>
                  </a:schemeClr>
                </a:solidFill>
              </a:rPr>
              <a:t> </a:t>
            </a:r>
            <a:r>
              <a:rPr lang="en-US" sz="1800" dirty="0" err="1">
                <a:solidFill>
                  <a:schemeClr val="tx1">
                    <a:lumMod val="75000"/>
                    <a:lumOff val="25000"/>
                  </a:schemeClr>
                </a:solidFill>
              </a:rPr>
              <a:t>thừa</a:t>
            </a:r>
            <a:r>
              <a:rPr lang="en-US" sz="1800" dirty="0">
                <a:solidFill>
                  <a:schemeClr val="tx1">
                    <a:lumMod val="75000"/>
                    <a:lumOff val="25000"/>
                  </a:schemeClr>
                </a:solidFill>
              </a:rPr>
              <a:t> </a:t>
            </a:r>
            <a:r>
              <a:rPr lang="en-US" sz="1800" dirty="0" err="1">
                <a:solidFill>
                  <a:schemeClr val="tx1">
                    <a:lumMod val="75000"/>
                    <a:lumOff val="25000"/>
                  </a:schemeClr>
                </a:solidFill>
              </a:rPr>
              <a:t>kế</a:t>
            </a:r>
            <a:r>
              <a:rPr lang="en-US" sz="1800" dirty="0">
                <a:solidFill>
                  <a:schemeClr val="tx1">
                    <a:lumMod val="75000"/>
                    <a:lumOff val="25000"/>
                  </a:schemeClr>
                </a:solidFill>
              </a:rPr>
              <a:t> (</a:t>
            </a:r>
            <a:r>
              <a:rPr lang="en-US" sz="1800" dirty="0" err="1">
                <a:solidFill>
                  <a:schemeClr val="tx1">
                    <a:lumMod val="75000"/>
                    <a:lumOff val="25000"/>
                  </a:schemeClr>
                </a:solidFill>
              </a:rPr>
              <a:t>nếu</a:t>
            </a:r>
            <a:r>
              <a:rPr lang="en-US" sz="1800" dirty="0">
                <a:solidFill>
                  <a:schemeClr val="tx1">
                    <a:lumMod val="75000"/>
                    <a:lumOff val="25000"/>
                  </a:schemeClr>
                </a:solidFill>
              </a:rPr>
              <a:t> </a:t>
            </a:r>
            <a:r>
              <a:rPr lang="en-US" sz="1800" dirty="0" err="1">
                <a:solidFill>
                  <a:schemeClr val="tx1">
                    <a:lumMod val="75000"/>
                    <a:lumOff val="25000"/>
                  </a:schemeClr>
                </a:solidFill>
              </a:rPr>
              <a:t>có</a:t>
            </a:r>
            <a:r>
              <a:rPr lang="en-US" sz="1800" dirty="0">
                <a:solidFill>
                  <a:schemeClr val="tx1">
                    <a:lumMod val="75000"/>
                    <a:lumOff val="25000"/>
                  </a:schemeClr>
                </a:solidFill>
              </a:rPr>
              <a:t> </a:t>
            </a:r>
            <a:r>
              <a:rPr lang="en-US" sz="1800" dirty="0" err="1">
                <a:solidFill>
                  <a:schemeClr val="tx1">
                    <a:lumMod val="75000"/>
                    <a:lumOff val="25000"/>
                  </a:schemeClr>
                </a:solidFill>
              </a:rPr>
              <a:t>nhiều</a:t>
            </a:r>
            <a:r>
              <a:rPr lang="en-US" sz="1800" dirty="0">
                <a:solidFill>
                  <a:schemeClr val="tx1">
                    <a:lumMod val="75000"/>
                    <a:lumOff val="25000"/>
                  </a:schemeClr>
                </a:solidFill>
              </a:rPr>
              <a:t> </a:t>
            </a:r>
            <a:r>
              <a:rPr lang="en-US" sz="1800" dirty="0" err="1">
                <a:solidFill>
                  <a:schemeClr val="tx1">
                    <a:lumMod val="75000"/>
                    <a:lumOff val="25000"/>
                  </a:schemeClr>
                </a:solidFill>
              </a:rPr>
              <a:t>bản</a:t>
            </a:r>
            <a:r>
              <a:rPr lang="en-US" sz="1800" dirty="0">
                <a:solidFill>
                  <a:schemeClr val="tx1">
                    <a:lumMod val="75000"/>
                    <a:lumOff val="25000"/>
                  </a:schemeClr>
                </a:solidFill>
              </a:rPr>
              <a:t> di </a:t>
            </a:r>
            <a:r>
              <a:rPr lang="en-US" sz="1800" dirty="0" err="1">
                <a:solidFill>
                  <a:schemeClr val="tx1">
                    <a:lumMod val="75000"/>
                    <a:lumOff val="25000"/>
                  </a:schemeClr>
                </a:solidFill>
              </a:rPr>
              <a:t>chúc</a:t>
            </a:r>
            <a:r>
              <a:rPr lang="en-US" sz="1800" dirty="0">
                <a:solidFill>
                  <a:schemeClr val="tx1">
                    <a:lumMod val="75000"/>
                    <a:lumOff val="25000"/>
                  </a:schemeClr>
                </a:solidFill>
              </a:rPr>
              <a:t> </a:t>
            </a:r>
            <a:r>
              <a:rPr lang="en-US" sz="1800" dirty="0" err="1">
                <a:solidFill>
                  <a:schemeClr val="tx1">
                    <a:lumMod val="75000"/>
                    <a:lumOff val="25000"/>
                  </a:schemeClr>
                </a:solidFill>
              </a:rPr>
              <a:t>mà</a:t>
            </a:r>
            <a:r>
              <a:rPr lang="en-US" sz="1800" dirty="0">
                <a:solidFill>
                  <a:schemeClr val="tx1">
                    <a:lumMod val="75000"/>
                    <a:lumOff val="25000"/>
                  </a:schemeClr>
                </a:solidFill>
              </a:rPr>
              <a:t> </a:t>
            </a:r>
            <a:r>
              <a:rPr lang="en-US" sz="1800" dirty="0" err="1">
                <a:solidFill>
                  <a:schemeClr val="tx1">
                    <a:lumMod val="75000"/>
                    <a:lumOff val="25000"/>
                  </a:schemeClr>
                </a:solidFill>
              </a:rPr>
              <a:t>nội</a:t>
            </a:r>
            <a:r>
              <a:rPr lang="en-US" sz="1800" dirty="0">
                <a:solidFill>
                  <a:schemeClr val="tx1">
                    <a:lumMod val="75000"/>
                    <a:lumOff val="25000"/>
                  </a:schemeClr>
                </a:solidFill>
              </a:rPr>
              <a:t> dung </a:t>
            </a:r>
            <a:r>
              <a:rPr lang="en-US" sz="1800" dirty="0" err="1">
                <a:solidFill>
                  <a:schemeClr val="tx1">
                    <a:lumMod val="75000"/>
                    <a:lumOff val="25000"/>
                  </a:schemeClr>
                </a:solidFill>
              </a:rPr>
              <a:t>phủ</a:t>
            </a:r>
            <a:r>
              <a:rPr lang="en-US" sz="1800" dirty="0">
                <a:solidFill>
                  <a:schemeClr val="tx1">
                    <a:lumMod val="75000"/>
                    <a:lumOff val="25000"/>
                  </a:schemeClr>
                </a:solidFill>
              </a:rPr>
              <a:t> </a:t>
            </a:r>
            <a:r>
              <a:rPr lang="en-US" sz="1800" dirty="0" err="1">
                <a:solidFill>
                  <a:schemeClr val="tx1">
                    <a:lumMod val="75000"/>
                    <a:lumOff val="25000"/>
                  </a:schemeClr>
                </a:solidFill>
              </a:rPr>
              <a:t>định</a:t>
            </a:r>
            <a:r>
              <a:rPr lang="en-US" sz="1800" dirty="0">
                <a:solidFill>
                  <a:schemeClr val="tx1">
                    <a:lumMod val="75000"/>
                    <a:lumOff val="25000"/>
                  </a:schemeClr>
                </a:solidFill>
              </a:rPr>
              <a:t> </a:t>
            </a:r>
            <a:r>
              <a:rPr lang="en-US" sz="1800" dirty="0" err="1">
                <a:solidFill>
                  <a:schemeClr val="tx1">
                    <a:lumMod val="75000"/>
                    <a:lumOff val="25000"/>
                  </a:schemeClr>
                </a:solidFill>
              </a:rPr>
              <a:t>nhau</a:t>
            </a:r>
            <a:r>
              <a:rPr lang="en-US" sz="1800" dirty="0">
                <a:solidFill>
                  <a:schemeClr val="tx1">
                    <a:lumMod val="75000"/>
                    <a:lumOff val="25000"/>
                  </a:schemeClr>
                </a:solidFill>
              </a:rPr>
              <a:t> </a:t>
            </a:r>
            <a:r>
              <a:rPr lang="en-US" sz="1800" dirty="0" err="1">
                <a:solidFill>
                  <a:schemeClr val="tx1">
                    <a:lumMod val="75000"/>
                    <a:lumOff val="25000"/>
                  </a:schemeClr>
                </a:solidFill>
              </a:rPr>
              <a:t>thì</a:t>
            </a:r>
            <a:r>
              <a:rPr lang="en-US" sz="1800" dirty="0">
                <a:solidFill>
                  <a:schemeClr val="tx1">
                    <a:lumMod val="75000"/>
                    <a:lumOff val="25000"/>
                  </a:schemeClr>
                </a:solidFill>
              </a:rPr>
              <a:t> di </a:t>
            </a:r>
            <a:r>
              <a:rPr lang="en-US" sz="1800" dirty="0" err="1">
                <a:solidFill>
                  <a:schemeClr val="tx1">
                    <a:lumMod val="75000"/>
                    <a:lumOff val="25000"/>
                  </a:schemeClr>
                </a:solidFill>
              </a:rPr>
              <a:t>chúc</a:t>
            </a:r>
            <a:r>
              <a:rPr lang="en-US" sz="1800" dirty="0">
                <a:solidFill>
                  <a:schemeClr val="tx1">
                    <a:lumMod val="75000"/>
                    <a:lumOff val="25000"/>
                  </a:schemeClr>
                </a:solidFill>
              </a:rPr>
              <a:t> </a:t>
            </a:r>
            <a:r>
              <a:rPr lang="en-US" sz="1800" dirty="0" err="1">
                <a:solidFill>
                  <a:schemeClr val="tx1">
                    <a:lumMod val="75000"/>
                    <a:lumOff val="25000"/>
                  </a:schemeClr>
                </a:solidFill>
              </a:rPr>
              <a:t>sau</a:t>
            </a:r>
            <a:r>
              <a:rPr lang="en-US" sz="1800" dirty="0">
                <a:solidFill>
                  <a:schemeClr val="tx1">
                    <a:lumMod val="75000"/>
                    <a:lumOff val="25000"/>
                  </a:schemeClr>
                </a:solidFill>
              </a:rPr>
              <a:t> </a:t>
            </a:r>
            <a:r>
              <a:rPr lang="en-US" sz="1800" dirty="0" err="1">
                <a:solidFill>
                  <a:schemeClr val="tx1">
                    <a:lumMod val="75000"/>
                    <a:lumOff val="25000"/>
                  </a:schemeClr>
                </a:solidFill>
              </a:rPr>
              <a:t>cùng</a:t>
            </a:r>
            <a:r>
              <a:rPr lang="en-US" sz="1800" dirty="0">
                <a:solidFill>
                  <a:schemeClr val="tx1">
                    <a:lumMod val="75000"/>
                    <a:lumOff val="25000"/>
                  </a:schemeClr>
                </a:solidFill>
              </a:rPr>
              <a:t> </a:t>
            </a:r>
            <a:r>
              <a:rPr lang="en-US" sz="1800" dirty="0" err="1">
                <a:solidFill>
                  <a:schemeClr val="tx1">
                    <a:lumMod val="75000"/>
                    <a:lumOff val="25000"/>
                  </a:schemeClr>
                </a:solidFill>
              </a:rPr>
              <a:t>có</a:t>
            </a:r>
            <a:r>
              <a:rPr lang="en-US" sz="1800" dirty="0">
                <a:solidFill>
                  <a:schemeClr val="tx1">
                    <a:lumMod val="75000"/>
                    <a:lumOff val="25000"/>
                  </a:schemeClr>
                </a:solidFill>
              </a:rPr>
              <a:t> </a:t>
            </a:r>
            <a:r>
              <a:rPr lang="en-US" sz="1800" dirty="0" err="1">
                <a:solidFill>
                  <a:schemeClr val="tx1">
                    <a:lumMod val="75000"/>
                    <a:lumOff val="25000"/>
                  </a:schemeClr>
                </a:solidFill>
              </a:rPr>
              <a:t>hiệu</a:t>
            </a:r>
            <a:r>
              <a:rPr lang="en-US" sz="1800" dirty="0">
                <a:solidFill>
                  <a:schemeClr val="tx1">
                    <a:lumMod val="75000"/>
                    <a:lumOff val="25000"/>
                  </a:schemeClr>
                </a:solidFill>
              </a:rPr>
              <a:t> </a:t>
            </a:r>
            <a:r>
              <a:rPr lang="en-US" sz="1800" dirty="0" err="1">
                <a:solidFill>
                  <a:schemeClr val="tx1">
                    <a:lumMod val="75000"/>
                    <a:lumOff val="25000"/>
                  </a:schemeClr>
                </a:solidFill>
              </a:rPr>
              <a:t>lực</a:t>
            </a:r>
            <a:r>
              <a:rPr lang="en-US" sz="1800" dirty="0">
                <a:solidFill>
                  <a:schemeClr val="tx1">
                    <a:lumMod val="75000"/>
                    <a:lumOff val="25000"/>
                  </a:schemeClr>
                </a:solidFill>
              </a:rPr>
              <a:t> PL )</a:t>
            </a:r>
          </a:p>
          <a:p>
            <a:pPr algn="just">
              <a:lnSpc>
                <a:spcPct val="150000"/>
              </a:lnSpc>
              <a:spcBef>
                <a:spcPts val="0"/>
              </a:spcBef>
            </a:pPr>
            <a:r>
              <a:rPr lang="en-US" sz="1800" b="1" dirty="0" err="1">
                <a:solidFill>
                  <a:srgbClr val="FF0000"/>
                </a:solidFill>
              </a:rPr>
              <a:t>Vô</a:t>
            </a:r>
            <a:r>
              <a:rPr lang="en-US" sz="1800" b="1" dirty="0">
                <a:solidFill>
                  <a:srgbClr val="FF0000"/>
                </a:solidFill>
              </a:rPr>
              <a:t> </a:t>
            </a:r>
            <a:r>
              <a:rPr lang="en-US" sz="1800" b="1" dirty="0" err="1">
                <a:solidFill>
                  <a:srgbClr val="FF0000"/>
                </a:solidFill>
              </a:rPr>
              <a:t>hiệu</a:t>
            </a:r>
            <a:r>
              <a:rPr lang="en-US" sz="1800" b="1" dirty="0">
                <a:solidFill>
                  <a:srgbClr val="FF0000"/>
                </a:solidFill>
              </a:rPr>
              <a:t> </a:t>
            </a:r>
            <a:r>
              <a:rPr lang="en-US" sz="1800" dirty="0">
                <a:solidFill>
                  <a:schemeClr val="tx1">
                    <a:lumMod val="75000"/>
                    <a:lumOff val="25000"/>
                  </a:schemeClr>
                </a:solidFill>
              </a:rPr>
              <a:t>(</a:t>
            </a:r>
            <a:r>
              <a:rPr lang="en-US" sz="1800" dirty="0" err="1">
                <a:solidFill>
                  <a:schemeClr val="tx1">
                    <a:lumMod val="75000"/>
                    <a:lumOff val="25000"/>
                  </a:schemeClr>
                </a:solidFill>
              </a:rPr>
              <a:t>toàn</a:t>
            </a:r>
            <a:r>
              <a:rPr lang="en-US" sz="1800" dirty="0">
                <a:solidFill>
                  <a:schemeClr val="tx1">
                    <a:lumMod val="75000"/>
                    <a:lumOff val="25000"/>
                  </a:schemeClr>
                </a:solidFill>
              </a:rPr>
              <a:t> </a:t>
            </a:r>
            <a:r>
              <a:rPr lang="en-US" sz="1800" dirty="0" err="1">
                <a:solidFill>
                  <a:schemeClr val="tx1">
                    <a:lumMod val="75000"/>
                    <a:lumOff val="25000"/>
                  </a:schemeClr>
                </a:solidFill>
              </a:rPr>
              <a:t>bộ</a:t>
            </a:r>
            <a:r>
              <a:rPr lang="en-US" sz="1800" dirty="0">
                <a:solidFill>
                  <a:schemeClr val="tx1">
                    <a:lumMod val="75000"/>
                    <a:lumOff val="25000"/>
                  </a:schemeClr>
                </a:solidFill>
              </a:rPr>
              <a:t> </a:t>
            </a:r>
            <a:r>
              <a:rPr lang="en-US" sz="1800" dirty="0" err="1">
                <a:solidFill>
                  <a:schemeClr val="tx1">
                    <a:lumMod val="75000"/>
                    <a:lumOff val="25000"/>
                  </a:schemeClr>
                </a:solidFill>
              </a:rPr>
              <a:t>hoặc</a:t>
            </a:r>
            <a:r>
              <a:rPr lang="en-US" sz="1800" dirty="0">
                <a:solidFill>
                  <a:schemeClr val="tx1">
                    <a:lumMod val="75000"/>
                    <a:lumOff val="25000"/>
                  </a:schemeClr>
                </a:solidFill>
              </a:rPr>
              <a:t> 1 </a:t>
            </a:r>
            <a:r>
              <a:rPr lang="en-US" sz="1800" dirty="0" err="1">
                <a:solidFill>
                  <a:schemeClr val="tx1">
                    <a:lumMod val="75000"/>
                    <a:lumOff val="25000"/>
                  </a:schemeClr>
                </a:solidFill>
              </a:rPr>
              <a:t>phần</a:t>
            </a:r>
            <a:r>
              <a:rPr lang="en-US" sz="1800" dirty="0">
                <a:solidFill>
                  <a:schemeClr val="tx1">
                    <a:lumMod val="75000"/>
                    <a:lumOff val="25000"/>
                  </a:schemeClr>
                </a:solidFill>
              </a:rPr>
              <a:t>):</a:t>
            </a:r>
            <a:endParaRPr lang="en-US" sz="1800" b="1" dirty="0">
              <a:solidFill>
                <a:schemeClr val="tx1">
                  <a:lumMod val="75000"/>
                  <a:lumOff val="25000"/>
                </a:schemeClr>
              </a:solidFill>
            </a:endParaRPr>
          </a:p>
          <a:p>
            <a:pPr marL="0" indent="0" algn="just">
              <a:lnSpc>
                <a:spcPct val="150000"/>
              </a:lnSpc>
              <a:spcBef>
                <a:spcPts val="0"/>
              </a:spcBef>
              <a:buNone/>
            </a:pPr>
            <a:r>
              <a:rPr lang="en-US" sz="1800" b="1" dirty="0">
                <a:solidFill>
                  <a:schemeClr val="tx1">
                    <a:lumMod val="75000"/>
                    <a:lumOff val="25000"/>
                  </a:schemeClr>
                </a:solidFill>
              </a:rPr>
              <a:t>- </a:t>
            </a:r>
            <a:r>
              <a:rPr lang="en-US" sz="1800" dirty="0" err="1">
                <a:solidFill>
                  <a:schemeClr val="tx1">
                    <a:lumMod val="75000"/>
                    <a:lumOff val="25000"/>
                  </a:schemeClr>
                </a:solidFill>
              </a:rPr>
              <a:t>Người</a:t>
            </a:r>
            <a:r>
              <a:rPr lang="en-US" sz="1800" dirty="0">
                <a:solidFill>
                  <a:schemeClr val="tx1">
                    <a:lumMod val="75000"/>
                    <a:lumOff val="25000"/>
                  </a:schemeClr>
                </a:solidFill>
              </a:rPr>
              <a:t> </a:t>
            </a:r>
            <a:r>
              <a:rPr lang="en-US" sz="1800" dirty="0" err="1">
                <a:solidFill>
                  <a:schemeClr val="tx1">
                    <a:lumMod val="75000"/>
                    <a:lumOff val="25000"/>
                  </a:schemeClr>
                </a:solidFill>
              </a:rPr>
              <a:t>thừa</a:t>
            </a:r>
            <a:r>
              <a:rPr lang="en-US" sz="1800" dirty="0">
                <a:solidFill>
                  <a:schemeClr val="tx1">
                    <a:lumMod val="75000"/>
                    <a:lumOff val="25000"/>
                  </a:schemeClr>
                </a:solidFill>
              </a:rPr>
              <a:t> </a:t>
            </a:r>
            <a:r>
              <a:rPr lang="en-US" sz="1800" dirty="0" err="1">
                <a:solidFill>
                  <a:schemeClr val="tx1">
                    <a:lumMod val="75000"/>
                    <a:lumOff val="25000"/>
                  </a:schemeClr>
                </a:solidFill>
              </a:rPr>
              <a:t>kế</a:t>
            </a:r>
            <a:r>
              <a:rPr lang="en-US" sz="1800" dirty="0">
                <a:solidFill>
                  <a:schemeClr val="tx1">
                    <a:lumMod val="75000"/>
                    <a:lumOff val="25000"/>
                  </a:schemeClr>
                </a:solidFill>
              </a:rPr>
              <a:t> </a:t>
            </a:r>
            <a:r>
              <a:rPr lang="en-US" sz="1800" dirty="0" err="1">
                <a:solidFill>
                  <a:schemeClr val="tx1">
                    <a:lumMod val="75000"/>
                    <a:lumOff val="25000"/>
                  </a:schemeClr>
                </a:solidFill>
              </a:rPr>
              <a:t>chết</a:t>
            </a:r>
            <a:r>
              <a:rPr lang="en-US" sz="1800" dirty="0">
                <a:solidFill>
                  <a:schemeClr val="tx1">
                    <a:lumMod val="75000"/>
                    <a:lumOff val="25000"/>
                  </a:schemeClr>
                </a:solidFill>
              </a:rPr>
              <a:t> </a:t>
            </a:r>
            <a:r>
              <a:rPr lang="en-US" sz="1800" dirty="0" err="1">
                <a:solidFill>
                  <a:schemeClr val="tx1">
                    <a:lumMod val="75000"/>
                    <a:lumOff val="25000"/>
                  </a:schemeClr>
                </a:solidFill>
              </a:rPr>
              <a:t>trước</a:t>
            </a:r>
            <a:r>
              <a:rPr lang="en-US" sz="1800" dirty="0">
                <a:solidFill>
                  <a:schemeClr val="tx1">
                    <a:lumMod val="75000"/>
                    <a:lumOff val="25000"/>
                  </a:schemeClr>
                </a:solidFill>
              </a:rPr>
              <a:t> </a:t>
            </a:r>
            <a:r>
              <a:rPr lang="en-US" sz="1800" dirty="0" err="1">
                <a:solidFill>
                  <a:schemeClr val="tx1">
                    <a:lumMod val="75000"/>
                    <a:lumOff val="25000"/>
                  </a:schemeClr>
                </a:solidFill>
              </a:rPr>
              <a:t>hoặc</a:t>
            </a:r>
            <a:r>
              <a:rPr lang="en-US" sz="1800" dirty="0">
                <a:solidFill>
                  <a:schemeClr val="tx1">
                    <a:lumMod val="75000"/>
                    <a:lumOff val="25000"/>
                  </a:schemeClr>
                </a:solidFill>
              </a:rPr>
              <a:t> </a:t>
            </a:r>
            <a:r>
              <a:rPr lang="en-US" sz="1800" dirty="0" err="1">
                <a:solidFill>
                  <a:schemeClr val="tx1">
                    <a:lumMod val="75000"/>
                    <a:lumOff val="25000"/>
                  </a:schemeClr>
                </a:solidFill>
              </a:rPr>
              <a:t>chết</a:t>
            </a:r>
            <a:r>
              <a:rPr lang="en-US" sz="1800" dirty="0">
                <a:solidFill>
                  <a:schemeClr val="tx1">
                    <a:lumMod val="75000"/>
                    <a:lumOff val="25000"/>
                  </a:schemeClr>
                </a:solidFill>
              </a:rPr>
              <a:t> </a:t>
            </a:r>
            <a:r>
              <a:rPr lang="en-US" sz="1800" dirty="0" err="1">
                <a:solidFill>
                  <a:schemeClr val="tx1">
                    <a:lumMod val="75000"/>
                    <a:lumOff val="25000"/>
                  </a:schemeClr>
                </a:solidFill>
              </a:rPr>
              <a:t>cùng</a:t>
            </a:r>
            <a:r>
              <a:rPr lang="en-US" sz="1800" dirty="0">
                <a:solidFill>
                  <a:schemeClr val="tx1">
                    <a:lumMod val="75000"/>
                    <a:lumOff val="25000"/>
                  </a:schemeClr>
                </a:solidFill>
              </a:rPr>
              <a:t> </a:t>
            </a:r>
            <a:r>
              <a:rPr lang="en-US" sz="1800" dirty="0" err="1">
                <a:solidFill>
                  <a:schemeClr val="tx1">
                    <a:lumMod val="75000"/>
                    <a:lumOff val="25000"/>
                  </a:schemeClr>
                </a:solidFill>
              </a:rPr>
              <a:t>thời</a:t>
            </a:r>
            <a:r>
              <a:rPr lang="en-US" sz="1800" dirty="0">
                <a:solidFill>
                  <a:schemeClr val="tx1">
                    <a:lumMod val="75000"/>
                    <a:lumOff val="25000"/>
                  </a:schemeClr>
                </a:solidFill>
              </a:rPr>
              <a:t> </a:t>
            </a:r>
            <a:r>
              <a:rPr lang="en-US" sz="1800" dirty="0" err="1">
                <a:solidFill>
                  <a:schemeClr val="tx1">
                    <a:lumMod val="75000"/>
                    <a:lumOff val="25000"/>
                  </a:schemeClr>
                </a:solidFill>
              </a:rPr>
              <a:t>điểm</a:t>
            </a:r>
            <a:r>
              <a:rPr lang="en-US" sz="1800" dirty="0">
                <a:solidFill>
                  <a:schemeClr val="tx1">
                    <a:lumMod val="75000"/>
                    <a:lumOff val="25000"/>
                  </a:schemeClr>
                </a:solidFill>
              </a:rPr>
              <a:t> </a:t>
            </a:r>
            <a:r>
              <a:rPr lang="en-US" sz="1800" dirty="0" err="1">
                <a:solidFill>
                  <a:schemeClr val="tx1">
                    <a:lumMod val="75000"/>
                    <a:lumOff val="25000"/>
                  </a:schemeClr>
                </a:solidFill>
              </a:rPr>
              <a:t>với</a:t>
            </a:r>
            <a:r>
              <a:rPr lang="en-US" sz="1800" dirty="0">
                <a:solidFill>
                  <a:schemeClr val="tx1">
                    <a:lumMod val="75000"/>
                    <a:lumOff val="25000"/>
                  </a:schemeClr>
                </a:solidFill>
              </a:rPr>
              <a:t> </a:t>
            </a:r>
            <a:r>
              <a:rPr lang="en-US" sz="1800" dirty="0" err="1">
                <a:solidFill>
                  <a:schemeClr val="tx1">
                    <a:lumMod val="75000"/>
                    <a:lumOff val="25000"/>
                  </a:schemeClr>
                </a:solidFill>
              </a:rPr>
              <a:t>người</a:t>
            </a:r>
            <a:r>
              <a:rPr lang="en-US" sz="1800" dirty="0">
                <a:solidFill>
                  <a:schemeClr val="tx1">
                    <a:lumMod val="75000"/>
                    <a:lumOff val="25000"/>
                  </a:schemeClr>
                </a:solidFill>
              </a:rPr>
              <a:t> </a:t>
            </a:r>
            <a:r>
              <a:rPr lang="en-US" sz="1800" dirty="0" err="1">
                <a:solidFill>
                  <a:schemeClr val="tx1">
                    <a:lumMod val="75000"/>
                    <a:lumOff val="25000"/>
                  </a:schemeClr>
                </a:solidFill>
              </a:rPr>
              <a:t>lập</a:t>
            </a:r>
            <a:r>
              <a:rPr lang="en-US" sz="1800" dirty="0">
                <a:solidFill>
                  <a:schemeClr val="tx1">
                    <a:lumMod val="75000"/>
                    <a:lumOff val="25000"/>
                  </a:schemeClr>
                </a:solidFill>
              </a:rPr>
              <a:t> DC; </a:t>
            </a:r>
            <a:r>
              <a:rPr lang="en-US" sz="1800" dirty="0" err="1">
                <a:solidFill>
                  <a:schemeClr val="tx1">
                    <a:lumMod val="75000"/>
                    <a:lumOff val="25000"/>
                  </a:schemeClr>
                </a:solidFill>
              </a:rPr>
              <a:t>cơ</a:t>
            </a:r>
            <a:r>
              <a:rPr lang="en-US" sz="1800" dirty="0">
                <a:solidFill>
                  <a:schemeClr val="tx1">
                    <a:lumMod val="75000"/>
                    <a:lumOff val="25000"/>
                  </a:schemeClr>
                </a:solidFill>
              </a:rPr>
              <a:t> </a:t>
            </a:r>
            <a:r>
              <a:rPr lang="en-US" sz="1800" dirty="0" err="1">
                <a:solidFill>
                  <a:schemeClr val="tx1">
                    <a:lumMod val="75000"/>
                    <a:lumOff val="25000"/>
                  </a:schemeClr>
                </a:solidFill>
              </a:rPr>
              <a:t>quan</a:t>
            </a:r>
            <a:r>
              <a:rPr lang="en-US" sz="1800" dirty="0">
                <a:solidFill>
                  <a:schemeClr val="tx1">
                    <a:lumMod val="75000"/>
                    <a:lumOff val="25000"/>
                  </a:schemeClr>
                </a:solidFill>
              </a:rPr>
              <a:t> </a:t>
            </a:r>
            <a:r>
              <a:rPr lang="en-US" sz="1800" dirty="0" err="1">
                <a:solidFill>
                  <a:schemeClr val="tx1">
                    <a:lumMod val="75000"/>
                    <a:lumOff val="25000"/>
                  </a:schemeClr>
                </a:solidFill>
              </a:rPr>
              <a:t>tổ</a:t>
            </a:r>
            <a:r>
              <a:rPr lang="en-US" sz="1800" dirty="0">
                <a:solidFill>
                  <a:schemeClr val="tx1">
                    <a:lumMod val="75000"/>
                    <a:lumOff val="25000"/>
                  </a:schemeClr>
                </a:solidFill>
              </a:rPr>
              <a:t> </a:t>
            </a:r>
            <a:r>
              <a:rPr lang="en-US" sz="1800" dirty="0" err="1">
                <a:solidFill>
                  <a:schemeClr val="tx1">
                    <a:lumMod val="75000"/>
                    <a:lumOff val="25000"/>
                  </a:schemeClr>
                </a:solidFill>
              </a:rPr>
              <a:t>chức</a:t>
            </a:r>
            <a:r>
              <a:rPr lang="en-US" sz="1800" dirty="0">
                <a:solidFill>
                  <a:schemeClr val="tx1">
                    <a:lumMod val="75000"/>
                    <a:lumOff val="25000"/>
                  </a:schemeClr>
                </a:solidFill>
              </a:rPr>
              <a:t> </a:t>
            </a:r>
            <a:r>
              <a:rPr lang="en-US" sz="1800" dirty="0" err="1">
                <a:solidFill>
                  <a:schemeClr val="tx1">
                    <a:lumMod val="75000"/>
                    <a:lumOff val="25000"/>
                  </a:schemeClr>
                </a:solidFill>
              </a:rPr>
              <a:t>không</a:t>
            </a:r>
            <a:r>
              <a:rPr lang="en-US" sz="1800" dirty="0">
                <a:solidFill>
                  <a:schemeClr val="tx1">
                    <a:lumMod val="75000"/>
                    <a:lumOff val="25000"/>
                  </a:schemeClr>
                </a:solidFill>
              </a:rPr>
              <a:t> </a:t>
            </a:r>
            <a:r>
              <a:rPr lang="en-US" sz="1800" dirty="0" err="1">
                <a:solidFill>
                  <a:schemeClr val="tx1">
                    <a:lumMod val="75000"/>
                    <a:lumOff val="25000"/>
                  </a:schemeClr>
                </a:solidFill>
              </a:rPr>
              <a:t>còn</a:t>
            </a:r>
            <a:r>
              <a:rPr lang="en-US" sz="1800" dirty="0">
                <a:solidFill>
                  <a:schemeClr val="tx1">
                    <a:lumMod val="75000"/>
                    <a:lumOff val="25000"/>
                  </a:schemeClr>
                </a:solidFill>
              </a:rPr>
              <a:t> </a:t>
            </a:r>
            <a:r>
              <a:rPr lang="en-US" sz="1800" dirty="0" err="1">
                <a:solidFill>
                  <a:schemeClr val="tx1">
                    <a:lumMod val="75000"/>
                    <a:lumOff val="25000"/>
                  </a:schemeClr>
                </a:solidFill>
              </a:rPr>
              <a:t>tồn</a:t>
            </a:r>
            <a:r>
              <a:rPr lang="en-US" sz="1800" dirty="0">
                <a:solidFill>
                  <a:schemeClr val="tx1">
                    <a:lumMod val="75000"/>
                    <a:lumOff val="25000"/>
                  </a:schemeClr>
                </a:solidFill>
              </a:rPr>
              <a:t> </a:t>
            </a:r>
            <a:r>
              <a:rPr lang="en-US" sz="1800" dirty="0" err="1">
                <a:solidFill>
                  <a:schemeClr val="tx1">
                    <a:lumMod val="75000"/>
                    <a:lumOff val="25000"/>
                  </a:schemeClr>
                </a:solidFill>
              </a:rPr>
              <a:t>tại</a:t>
            </a:r>
            <a:r>
              <a:rPr lang="en-US" sz="1800" dirty="0">
                <a:solidFill>
                  <a:schemeClr val="tx1">
                    <a:lumMod val="75000"/>
                    <a:lumOff val="25000"/>
                  </a:schemeClr>
                </a:solidFill>
              </a:rPr>
              <a:t> </a:t>
            </a:r>
            <a:r>
              <a:rPr lang="en-US" sz="1800" dirty="0" err="1">
                <a:solidFill>
                  <a:schemeClr val="tx1">
                    <a:lumMod val="75000"/>
                    <a:lumOff val="25000"/>
                  </a:schemeClr>
                </a:solidFill>
              </a:rPr>
              <a:t>vào</a:t>
            </a:r>
            <a:r>
              <a:rPr lang="en-US" sz="1800" dirty="0">
                <a:solidFill>
                  <a:schemeClr val="tx1">
                    <a:lumMod val="75000"/>
                    <a:lumOff val="25000"/>
                  </a:schemeClr>
                </a:solidFill>
              </a:rPr>
              <a:t> </a:t>
            </a:r>
            <a:r>
              <a:rPr lang="en-US" sz="1800" dirty="0" err="1">
                <a:solidFill>
                  <a:schemeClr val="tx1">
                    <a:lumMod val="75000"/>
                    <a:lumOff val="25000"/>
                  </a:schemeClr>
                </a:solidFill>
              </a:rPr>
              <a:t>thời</a:t>
            </a:r>
            <a:r>
              <a:rPr lang="en-US" sz="1800" dirty="0">
                <a:solidFill>
                  <a:schemeClr val="tx1">
                    <a:lumMod val="75000"/>
                    <a:lumOff val="25000"/>
                  </a:schemeClr>
                </a:solidFill>
              </a:rPr>
              <a:t> </a:t>
            </a:r>
            <a:r>
              <a:rPr lang="en-US" sz="1800" dirty="0" err="1">
                <a:solidFill>
                  <a:schemeClr val="tx1">
                    <a:lumMod val="75000"/>
                    <a:lumOff val="25000"/>
                  </a:schemeClr>
                </a:solidFill>
              </a:rPr>
              <a:t>điểm</a:t>
            </a:r>
            <a:r>
              <a:rPr lang="en-US" sz="1800" dirty="0">
                <a:solidFill>
                  <a:schemeClr val="tx1">
                    <a:lumMod val="75000"/>
                    <a:lumOff val="25000"/>
                  </a:schemeClr>
                </a:solidFill>
              </a:rPr>
              <a:t> </a:t>
            </a:r>
            <a:r>
              <a:rPr lang="en-US" sz="1800" dirty="0" err="1">
                <a:solidFill>
                  <a:schemeClr val="tx1">
                    <a:lumMod val="75000"/>
                    <a:lumOff val="25000"/>
                  </a:schemeClr>
                </a:solidFill>
              </a:rPr>
              <a:t>mở</a:t>
            </a:r>
            <a:r>
              <a:rPr lang="en-US" sz="1800" dirty="0">
                <a:solidFill>
                  <a:schemeClr val="tx1">
                    <a:lumMod val="75000"/>
                    <a:lumOff val="25000"/>
                  </a:schemeClr>
                </a:solidFill>
              </a:rPr>
              <a:t> </a:t>
            </a:r>
            <a:r>
              <a:rPr lang="en-US" sz="1800" dirty="0" err="1">
                <a:solidFill>
                  <a:schemeClr val="tx1">
                    <a:lumMod val="75000"/>
                    <a:lumOff val="25000"/>
                  </a:schemeClr>
                </a:solidFill>
              </a:rPr>
              <a:t>thừa</a:t>
            </a:r>
            <a:r>
              <a:rPr lang="en-US" sz="1800" dirty="0">
                <a:solidFill>
                  <a:schemeClr val="tx1">
                    <a:lumMod val="75000"/>
                    <a:lumOff val="25000"/>
                  </a:schemeClr>
                </a:solidFill>
              </a:rPr>
              <a:t> </a:t>
            </a:r>
            <a:r>
              <a:rPr lang="en-US" sz="1800" dirty="0" err="1">
                <a:solidFill>
                  <a:schemeClr val="tx1">
                    <a:lumMod val="75000"/>
                    <a:lumOff val="25000"/>
                  </a:schemeClr>
                </a:solidFill>
              </a:rPr>
              <a:t>kế</a:t>
            </a:r>
            <a:r>
              <a:rPr lang="en-US" sz="1800" dirty="0">
                <a:solidFill>
                  <a:schemeClr val="tx1">
                    <a:lumMod val="75000"/>
                    <a:lumOff val="25000"/>
                  </a:schemeClr>
                </a:solidFill>
              </a:rPr>
              <a:t>;</a:t>
            </a:r>
          </a:p>
          <a:p>
            <a:pPr algn="just">
              <a:lnSpc>
                <a:spcPct val="150000"/>
              </a:lnSpc>
              <a:spcBef>
                <a:spcPts val="0"/>
              </a:spcBef>
              <a:buFontTx/>
              <a:buChar char="-"/>
            </a:pPr>
            <a:r>
              <a:rPr lang="en-US" sz="1800" dirty="0">
                <a:solidFill>
                  <a:schemeClr val="tx1">
                    <a:lumMod val="75000"/>
                    <a:lumOff val="25000"/>
                  </a:schemeClr>
                </a:solidFill>
              </a:rPr>
              <a:t>Di </a:t>
            </a:r>
            <a:r>
              <a:rPr lang="en-US" sz="1800" dirty="0" err="1">
                <a:solidFill>
                  <a:schemeClr val="tx1">
                    <a:lumMod val="75000"/>
                    <a:lumOff val="25000"/>
                  </a:schemeClr>
                </a:solidFill>
              </a:rPr>
              <a:t>sản</a:t>
            </a:r>
            <a:r>
              <a:rPr lang="en-US" sz="1800" dirty="0">
                <a:solidFill>
                  <a:schemeClr val="tx1">
                    <a:lumMod val="75000"/>
                    <a:lumOff val="25000"/>
                  </a:schemeClr>
                </a:solidFill>
              </a:rPr>
              <a:t> </a:t>
            </a:r>
            <a:r>
              <a:rPr lang="en-US" sz="1800" dirty="0" err="1">
                <a:solidFill>
                  <a:schemeClr val="tx1">
                    <a:lumMod val="75000"/>
                    <a:lumOff val="25000"/>
                  </a:schemeClr>
                </a:solidFill>
              </a:rPr>
              <a:t>không</a:t>
            </a:r>
            <a:r>
              <a:rPr lang="en-US" sz="1800" dirty="0">
                <a:solidFill>
                  <a:schemeClr val="tx1">
                    <a:lumMod val="75000"/>
                    <a:lumOff val="25000"/>
                  </a:schemeClr>
                </a:solidFill>
              </a:rPr>
              <a:t> </a:t>
            </a:r>
            <a:r>
              <a:rPr lang="en-US" sz="1800" dirty="0" err="1">
                <a:solidFill>
                  <a:schemeClr val="tx1">
                    <a:lumMod val="75000"/>
                    <a:lumOff val="25000"/>
                  </a:schemeClr>
                </a:solidFill>
              </a:rPr>
              <a:t>còn</a:t>
            </a:r>
            <a:r>
              <a:rPr lang="en-US" sz="1800" dirty="0">
                <a:solidFill>
                  <a:schemeClr val="tx1">
                    <a:lumMod val="75000"/>
                    <a:lumOff val="25000"/>
                  </a:schemeClr>
                </a:solidFill>
              </a:rPr>
              <a:t> </a:t>
            </a:r>
            <a:r>
              <a:rPr lang="en-US" sz="1800" dirty="0" err="1">
                <a:solidFill>
                  <a:schemeClr val="tx1">
                    <a:lumMod val="75000"/>
                    <a:lumOff val="25000"/>
                  </a:schemeClr>
                </a:solidFill>
              </a:rPr>
              <a:t>vào</a:t>
            </a:r>
            <a:r>
              <a:rPr lang="en-US" sz="1800" dirty="0">
                <a:solidFill>
                  <a:schemeClr val="tx1">
                    <a:lumMod val="75000"/>
                    <a:lumOff val="25000"/>
                  </a:schemeClr>
                </a:solidFill>
              </a:rPr>
              <a:t> </a:t>
            </a:r>
            <a:r>
              <a:rPr lang="en-US" sz="1800" dirty="0" err="1">
                <a:solidFill>
                  <a:schemeClr val="tx1">
                    <a:lumMod val="75000"/>
                    <a:lumOff val="25000"/>
                  </a:schemeClr>
                </a:solidFill>
              </a:rPr>
              <a:t>thời</a:t>
            </a:r>
            <a:r>
              <a:rPr lang="en-US" sz="1800" dirty="0">
                <a:solidFill>
                  <a:schemeClr val="tx1">
                    <a:lumMod val="75000"/>
                    <a:lumOff val="25000"/>
                  </a:schemeClr>
                </a:solidFill>
              </a:rPr>
              <a:t> </a:t>
            </a:r>
            <a:r>
              <a:rPr lang="en-US" sz="1800" dirty="0" err="1">
                <a:solidFill>
                  <a:schemeClr val="tx1">
                    <a:lumMod val="75000"/>
                    <a:lumOff val="25000"/>
                  </a:schemeClr>
                </a:solidFill>
              </a:rPr>
              <a:t>điểm</a:t>
            </a:r>
            <a:r>
              <a:rPr lang="en-US" sz="1800" dirty="0">
                <a:solidFill>
                  <a:schemeClr val="tx1">
                    <a:lumMod val="75000"/>
                    <a:lumOff val="25000"/>
                  </a:schemeClr>
                </a:solidFill>
              </a:rPr>
              <a:t> </a:t>
            </a:r>
            <a:r>
              <a:rPr lang="en-US" sz="1800" dirty="0" err="1">
                <a:solidFill>
                  <a:schemeClr val="tx1">
                    <a:lumMod val="75000"/>
                    <a:lumOff val="25000"/>
                  </a:schemeClr>
                </a:solidFill>
              </a:rPr>
              <a:t>mở</a:t>
            </a:r>
            <a:r>
              <a:rPr lang="en-US" sz="1800" dirty="0">
                <a:solidFill>
                  <a:schemeClr val="tx1">
                    <a:lumMod val="75000"/>
                    <a:lumOff val="25000"/>
                  </a:schemeClr>
                </a:solidFill>
              </a:rPr>
              <a:t> </a:t>
            </a:r>
            <a:r>
              <a:rPr lang="en-US" sz="1800" dirty="0" err="1">
                <a:solidFill>
                  <a:schemeClr val="tx1">
                    <a:lumMod val="75000"/>
                    <a:lumOff val="25000"/>
                  </a:schemeClr>
                </a:solidFill>
              </a:rPr>
              <a:t>thừa</a:t>
            </a:r>
            <a:r>
              <a:rPr lang="en-US" sz="1800" dirty="0">
                <a:solidFill>
                  <a:schemeClr val="tx1">
                    <a:lumMod val="75000"/>
                    <a:lumOff val="25000"/>
                  </a:schemeClr>
                </a:solidFill>
              </a:rPr>
              <a:t> </a:t>
            </a:r>
            <a:r>
              <a:rPr lang="en-US" sz="1800" dirty="0" err="1">
                <a:solidFill>
                  <a:schemeClr val="tx1">
                    <a:lumMod val="75000"/>
                    <a:lumOff val="25000"/>
                  </a:schemeClr>
                </a:solidFill>
              </a:rPr>
              <a:t>kế</a:t>
            </a:r>
            <a:r>
              <a:rPr lang="en-US" sz="1800" dirty="0">
                <a:solidFill>
                  <a:schemeClr val="tx1">
                    <a:lumMod val="75000"/>
                    <a:lumOff val="25000"/>
                  </a:schemeClr>
                </a:solidFill>
              </a:rPr>
              <a:t>;</a:t>
            </a:r>
          </a:p>
          <a:p>
            <a:pPr algn="just">
              <a:lnSpc>
                <a:spcPct val="150000"/>
              </a:lnSpc>
              <a:spcBef>
                <a:spcPts val="0"/>
              </a:spcBef>
              <a:buFontTx/>
              <a:buChar char="-"/>
            </a:pPr>
            <a:r>
              <a:rPr lang="en-US" sz="1800" kern="1000" dirty="0">
                <a:solidFill>
                  <a:schemeClr val="tx1">
                    <a:lumMod val="75000"/>
                    <a:lumOff val="25000"/>
                  </a:schemeClr>
                </a:solidFill>
              </a:rPr>
              <a:t>Di </a:t>
            </a:r>
            <a:r>
              <a:rPr lang="en-US" sz="1800" kern="1000" dirty="0" err="1">
                <a:solidFill>
                  <a:schemeClr val="tx1">
                    <a:lumMod val="75000"/>
                    <a:lumOff val="25000"/>
                  </a:schemeClr>
                </a:solidFill>
              </a:rPr>
              <a:t>chúc</a:t>
            </a:r>
            <a:r>
              <a:rPr lang="en-US" sz="1800" kern="1000" dirty="0">
                <a:solidFill>
                  <a:schemeClr val="tx1">
                    <a:lumMod val="75000"/>
                    <a:lumOff val="25000"/>
                  </a:schemeClr>
                </a:solidFill>
              </a:rPr>
              <a:t> </a:t>
            </a:r>
            <a:r>
              <a:rPr lang="en-US" sz="1800" kern="1000" dirty="0" err="1">
                <a:solidFill>
                  <a:schemeClr val="tx1">
                    <a:lumMod val="75000"/>
                    <a:lumOff val="25000"/>
                  </a:schemeClr>
                </a:solidFill>
              </a:rPr>
              <a:t>vô</a:t>
            </a:r>
            <a:r>
              <a:rPr lang="en-US" sz="1800" kern="1000" dirty="0">
                <a:solidFill>
                  <a:schemeClr val="tx1">
                    <a:lumMod val="75000"/>
                    <a:lumOff val="25000"/>
                  </a:schemeClr>
                </a:solidFill>
              </a:rPr>
              <a:t> </a:t>
            </a:r>
            <a:r>
              <a:rPr lang="en-US" sz="1800" kern="1000" dirty="0" err="1">
                <a:solidFill>
                  <a:schemeClr val="tx1">
                    <a:lumMod val="75000"/>
                    <a:lumOff val="25000"/>
                  </a:schemeClr>
                </a:solidFill>
              </a:rPr>
              <a:t>hiệu</a:t>
            </a:r>
            <a:r>
              <a:rPr lang="en-US" sz="1800" kern="1000" dirty="0">
                <a:solidFill>
                  <a:schemeClr val="tx1">
                    <a:lumMod val="75000"/>
                    <a:lumOff val="25000"/>
                  </a:schemeClr>
                </a:solidFill>
              </a:rPr>
              <a:t> 1 </a:t>
            </a:r>
            <a:r>
              <a:rPr lang="en-US" sz="1800" kern="1000" dirty="0" err="1">
                <a:solidFill>
                  <a:schemeClr val="tx1">
                    <a:lumMod val="75000"/>
                    <a:lumOff val="25000"/>
                  </a:schemeClr>
                </a:solidFill>
              </a:rPr>
              <a:t>phần</a:t>
            </a:r>
            <a:r>
              <a:rPr lang="en-US" sz="1800" kern="1000" dirty="0">
                <a:solidFill>
                  <a:schemeClr val="tx1">
                    <a:lumMod val="75000"/>
                    <a:lumOff val="25000"/>
                  </a:schemeClr>
                </a:solidFill>
              </a:rPr>
              <a:t> </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các</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phần</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khác</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vẫn</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có</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hiệu</a:t>
            </a:r>
            <a:r>
              <a:rPr lang="en-US" sz="1800" kern="1000" dirty="0">
                <a:solidFill>
                  <a:schemeClr val="tx1">
                    <a:lumMod val="75000"/>
                    <a:lumOff val="25000"/>
                  </a:schemeClr>
                </a:solidFill>
                <a:sym typeface="Wingdings" panose="05000000000000000000" pitchFamily="2" charset="2"/>
              </a:rPr>
              <a:t> </a:t>
            </a:r>
            <a:r>
              <a:rPr lang="en-US" sz="1800" kern="1000" dirty="0" err="1">
                <a:solidFill>
                  <a:schemeClr val="tx1">
                    <a:lumMod val="75000"/>
                    <a:lumOff val="25000"/>
                  </a:schemeClr>
                </a:solidFill>
                <a:sym typeface="Wingdings" panose="05000000000000000000" pitchFamily="2" charset="2"/>
              </a:rPr>
              <a:t>lực</a:t>
            </a:r>
            <a:r>
              <a:rPr lang="en-US" sz="1800" kern="1000" dirty="0">
                <a:solidFill>
                  <a:schemeClr val="tx1">
                    <a:lumMod val="75000"/>
                    <a:lumOff val="25000"/>
                  </a:schemeClr>
                </a:solidFill>
                <a:sym typeface="Wingdings" panose="05000000000000000000" pitchFamily="2" charset="2"/>
              </a:rPr>
              <a:t> </a:t>
            </a:r>
            <a:r>
              <a:rPr lang="en-US" sz="1800" dirty="0">
                <a:solidFill>
                  <a:schemeClr val="tx1">
                    <a:lumMod val="75000"/>
                    <a:lumOff val="25000"/>
                  </a:schemeClr>
                </a:solidFill>
                <a:sym typeface="Wingdings" panose="05000000000000000000" pitchFamily="2" charset="2"/>
              </a:rPr>
              <a:t>(</a:t>
            </a:r>
            <a:r>
              <a:rPr lang="en-US" sz="1800" dirty="0" err="1">
                <a:solidFill>
                  <a:schemeClr val="tx1">
                    <a:lumMod val="75000"/>
                    <a:lumOff val="25000"/>
                  </a:schemeClr>
                </a:solidFill>
                <a:sym typeface="Wingdings" panose="05000000000000000000" pitchFamily="2" charset="2"/>
              </a:rPr>
              <a:t>Điều</a:t>
            </a:r>
            <a:r>
              <a:rPr lang="en-US" sz="1800" dirty="0">
                <a:solidFill>
                  <a:schemeClr val="tx1">
                    <a:lumMod val="75000"/>
                    <a:lumOff val="25000"/>
                  </a:schemeClr>
                </a:solidFill>
                <a:sym typeface="Wingdings" panose="05000000000000000000" pitchFamily="2" charset="2"/>
              </a:rPr>
              <a:t> 643 BLDS).</a:t>
            </a:r>
            <a:endParaRPr lang="en-US" sz="1800" dirty="0">
              <a:solidFill>
                <a:schemeClr val="tx1">
                  <a:lumMod val="75000"/>
                  <a:lumOff val="25000"/>
                </a:schemeClr>
              </a:solidFill>
            </a:endParaRPr>
          </a:p>
        </p:txBody>
      </p:sp>
      <p:sp>
        <p:nvSpPr>
          <p:cNvPr id="8" name="Title 8">
            <a:extLst>
              <a:ext uri="{FF2B5EF4-FFF2-40B4-BE49-F238E27FC236}">
                <a16:creationId xmlns:a16="http://schemas.microsoft.com/office/drawing/2014/main" id="{F8112A60-FDC2-607F-04F4-E7FD1F6C6A20}"/>
              </a:ext>
            </a:extLst>
          </p:cNvPr>
          <p:cNvSpPr>
            <a:spLocks noGrp="1"/>
          </p:cNvSpPr>
          <p:nvPr>
            <p:ph type="title"/>
          </p:nvPr>
        </p:nvSpPr>
        <p:spPr>
          <a:xfrm>
            <a:off x="370483" y="445025"/>
            <a:ext cx="8460000" cy="572700"/>
          </a:xfrm>
        </p:spPr>
        <p:txBody>
          <a:bodyPr/>
          <a:lstStyle/>
          <a:p>
            <a:r>
              <a:rPr lang="en-US" sz="2000" b="1" dirty="0" err="1">
                <a:solidFill>
                  <a:srgbClr val="FF0000"/>
                </a:solidFill>
                <a:effectLst>
                  <a:outerShdw blurRad="38100" dist="38100" dir="2700000" algn="tl">
                    <a:srgbClr val="000000">
                      <a:alpha val="43137"/>
                    </a:srgbClr>
                  </a:outerShdw>
                </a:effectLst>
                <a:latin typeface="+mj-lt"/>
              </a:rPr>
              <a:t>Hiệu</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lực</a:t>
            </a:r>
            <a:r>
              <a:rPr lang="en-US" sz="2000" b="1" dirty="0">
                <a:solidFill>
                  <a:srgbClr val="FF0000"/>
                </a:solidFill>
                <a:effectLst>
                  <a:outerShdw blurRad="38100" dist="38100" dir="2700000" algn="tl">
                    <a:srgbClr val="000000">
                      <a:alpha val="43137"/>
                    </a:srgbClr>
                  </a:outerShdw>
                </a:effectLst>
                <a:latin typeface="+mj-lt"/>
              </a:rPr>
              <a:t> di </a:t>
            </a:r>
            <a:r>
              <a:rPr lang="en-US" sz="2000" b="1" dirty="0" err="1">
                <a:solidFill>
                  <a:srgbClr val="FF0000"/>
                </a:solidFill>
                <a:effectLst>
                  <a:outerShdw blurRad="38100" dist="38100" dir="2700000" algn="tl">
                    <a:srgbClr val="000000">
                      <a:alpha val="43137"/>
                    </a:srgbClr>
                  </a:outerShdw>
                </a:effectLst>
                <a:latin typeface="+mj-lt"/>
              </a:rPr>
              <a:t>chúc</a:t>
            </a:r>
            <a:r>
              <a:rPr lang="en-US" sz="2000" b="1" dirty="0">
                <a:solidFill>
                  <a:srgbClr val="FF0000"/>
                </a:solidFill>
                <a:effectLst>
                  <a:outerShdw blurRad="38100" dist="38100" dir="2700000" algn="tl">
                    <a:srgbClr val="000000">
                      <a:alpha val="43137"/>
                    </a:srgbClr>
                  </a:outerShdw>
                </a:effectLst>
                <a:latin typeface="+mj-lt"/>
              </a:rPr>
              <a: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8A1AC-290C-AFE4-D2B5-1155AF8627E4}"/>
              </a:ext>
            </a:extLst>
          </p:cNvPr>
          <p:cNvSpPr>
            <a:spLocks noGrp="1"/>
          </p:cNvSpPr>
          <p:nvPr>
            <p:ph type="title"/>
          </p:nvPr>
        </p:nvSpPr>
        <p:spPr/>
        <p:txBody>
          <a:bodyPr/>
          <a:lstStyle/>
          <a:p>
            <a:r>
              <a:rPr lang="en-US" sz="2000" b="1" dirty="0" err="1">
                <a:solidFill>
                  <a:srgbClr val="FF0000"/>
                </a:solidFill>
                <a:effectLst>
                  <a:outerShdw blurRad="38100" dist="38100" dir="2700000" algn="tl">
                    <a:srgbClr val="000000">
                      <a:alpha val="43137"/>
                    </a:srgbClr>
                  </a:outerShdw>
                </a:effectLst>
                <a:latin typeface="+mj-lt"/>
              </a:rPr>
              <a:t>Người</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thừa</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kế</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không</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phụ</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thuộc</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vào</a:t>
            </a:r>
            <a:r>
              <a:rPr lang="en-US" sz="2000" b="1" dirty="0">
                <a:solidFill>
                  <a:srgbClr val="FF0000"/>
                </a:solidFill>
                <a:effectLst>
                  <a:outerShdw blurRad="38100" dist="38100" dir="2700000" algn="tl">
                    <a:srgbClr val="000000">
                      <a:alpha val="43137"/>
                    </a:srgbClr>
                  </a:outerShdw>
                </a:effectLst>
                <a:latin typeface="+mj-lt"/>
              </a:rPr>
              <a:t> di </a:t>
            </a:r>
            <a:r>
              <a:rPr lang="en-US" sz="2000" b="1" dirty="0" err="1">
                <a:solidFill>
                  <a:srgbClr val="FF0000"/>
                </a:solidFill>
                <a:effectLst>
                  <a:outerShdw blurRad="38100" dist="38100" dir="2700000" algn="tl">
                    <a:srgbClr val="000000">
                      <a:alpha val="43137"/>
                    </a:srgbClr>
                  </a:outerShdw>
                </a:effectLst>
                <a:latin typeface="+mj-lt"/>
              </a:rPr>
              <a:t>chúc</a:t>
            </a:r>
            <a:endParaRPr lang="en-US" sz="2000" dirty="0"/>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3775930042"/>
              </p:ext>
            </p:extLst>
          </p:nvPr>
        </p:nvGraphicFramePr>
        <p:xfrm>
          <a:off x="370483" y="1342209"/>
          <a:ext cx="8460000" cy="3027316"/>
        </p:xfrm>
        <a:graphic>
          <a:graphicData uri="http://schemas.openxmlformats.org/drawingml/2006/table">
            <a:tbl>
              <a:tblPr firstRow="1" bandRow="1">
                <a:tableStyleId>{85BE263C-DBD7-4A20-BB59-AAB30ACAA65A}</a:tableStyleId>
              </a:tblPr>
              <a:tblGrid>
                <a:gridCol w="1876328">
                  <a:extLst>
                    <a:ext uri="{9D8B030D-6E8A-4147-A177-3AD203B41FA5}">
                      <a16:colId xmlns:a16="http://schemas.microsoft.com/office/drawing/2014/main" val="20000"/>
                    </a:ext>
                  </a:extLst>
                </a:gridCol>
                <a:gridCol w="6583672">
                  <a:extLst>
                    <a:ext uri="{9D8B030D-6E8A-4147-A177-3AD203B41FA5}">
                      <a16:colId xmlns:a16="http://schemas.microsoft.com/office/drawing/2014/main" val="20001"/>
                    </a:ext>
                  </a:extLst>
                </a:gridCol>
              </a:tblGrid>
              <a:tr h="326018">
                <a:tc>
                  <a:txBody>
                    <a:bodyPr/>
                    <a:lstStyle/>
                    <a:p>
                      <a:pPr algn="l" fontAlgn="auto">
                        <a:lnSpc>
                          <a:spcPct val="100000"/>
                        </a:lnSpc>
                      </a:pPr>
                      <a:r>
                        <a:rPr lang="en-US" sz="1600" b="1">
                          <a:solidFill>
                            <a:schemeClr val="tx1">
                              <a:lumMod val="75000"/>
                              <a:lumOff val="25000"/>
                            </a:schemeClr>
                          </a:solidFill>
                        </a:rPr>
                        <a:t>Căn</a:t>
                      </a:r>
                      <a:r>
                        <a:rPr lang="en-US" sz="1600" b="1" baseline="0">
                          <a:solidFill>
                            <a:schemeClr val="tx1">
                              <a:lumMod val="75000"/>
                              <a:lumOff val="25000"/>
                            </a:schemeClr>
                          </a:solidFill>
                        </a:rPr>
                        <a:t> cứ</a:t>
                      </a:r>
                      <a:endParaRPr lang="en-US" sz="1600" b="1">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auto">
                        <a:lnSpc>
                          <a:spcPct val="100000"/>
                        </a:lnSpc>
                      </a:pPr>
                      <a:r>
                        <a:rPr lang="en-US" sz="1600" b="1" dirty="0" err="1">
                          <a:solidFill>
                            <a:schemeClr val="tx1">
                              <a:lumMod val="75000"/>
                              <a:lumOff val="25000"/>
                            </a:schemeClr>
                          </a:solidFill>
                        </a:rPr>
                        <a:t>Điều</a:t>
                      </a:r>
                      <a:r>
                        <a:rPr lang="en-US" sz="1600" b="1" dirty="0">
                          <a:solidFill>
                            <a:schemeClr val="tx1">
                              <a:lumMod val="75000"/>
                              <a:lumOff val="25000"/>
                            </a:schemeClr>
                          </a:solidFill>
                        </a:rPr>
                        <a:t> 644 BLDS</a:t>
                      </a:r>
                      <a:r>
                        <a:rPr lang="vi-VN" altLang="en-US" sz="1600" b="1" dirty="0">
                          <a:solidFill>
                            <a:schemeClr val="tx1">
                              <a:lumMod val="75000"/>
                              <a:lumOff val="25000"/>
                            </a:schemeClr>
                          </a:solidFill>
                        </a:rPr>
                        <a:t> 2015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05463">
                <a:tc>
                  <a:txBody>
                    <a:bodyPr/>
                    <a:lstStyle/>
                    <a:p>
                      <a:pPr algn="l" fontAlgn="auto">
                        <a:lnSpc>
                          <a:spcPct val="100000"/>
                        </a:lnSpc>
                      </a:pPr>
                      <a:r>
                        <a:rPr lang="en-US" sz="1600" b="1">
                          <a:solidFill>
                            <a:schemeClr val="tx1">
                              <a:lumMod val="75000"/>
                              <a:lumOff val="25000"/>
                            </a:schemeClr>
                          </a:solidFill>
                        </a:rPr>
                        <a:t>Đối</a:t>
                      </a:r>
                      <a:r>
                        <a:rPr lang="en-US" sz="1600" b="1" baseline="0">
                          <a:solidFill>
                            <a:schemeClr val="tx1">
                              <a:lumMod val="75000"/>
                              <a:lumOff val="25000"/>
                            </a:schemeClr>
                          </a:solidFill>
                        </a:rPr>
                        <a:t> tượng</a:t>
                      </a:r>
                      <a:endParaRPr lang="en-US" sz="1600" b="1">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auto">
                        <a:lnSpc>
                          <a:spcPct val="100000"/>
                        </a:lnSpc>
                      </a:pPr>
                      <a:r>
                        <a:rPr lang="en-US" sz="1600" b="0" dirty="0">
                          <a:solidFill>
                            <a:schemeClr val="tx1">
                              <a:lumMod val="75000"/>
                              <a:lumOff val="25000"/>
                            </a:schemeClr>
                          </a:solidFill>
                        </a:rPr>
                        <a:t>- Con </a:t>
                      </a:r>
                      <a:r>
                        <a:rPr lang="en-US" sz="1600" b="0" dirty="0" err="1">
                          <a:solidFill>
                            <a:schemeClr val="tx1">
                              <a:lumMod val="75000"/>
                              <a:lumOff val="25000"/>
                            </a:schemeClr>
                          </a:solidFill>
                        </a:rPr>
                        <a:t>chưa</a:t>
                      </a:r>
                      <a:r>
                        <a:rPr lang="en-US" sz="1600" b="0" dirty="0">
                          <a:solidFill>
                            <a:schemeClr val="tx1">
                              <a:lumMod val="75000"/>
                              <a:lumOff val="25000"/>
                            </a:schemeClr>
                          </a:solidFill>
                        </a:rPr>
                        <a:t> </a:t>
                      </a:r>
                      <a:r>
                        <a:rPr lang="en-US" sz="1600" b="0" dirty="0" err="1">
                          <a:solidFill>
                            <a:schemeClr val="tx1">
                              <a:lumMod val="75000"/>
                              <a:lumOff val="25000"/>
                            </a:schemeClr>
                          </a:solidFill>
                        </a:rPr>
                        <a:t>thành</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niên</a:t>
                      </a:r>
                      <a:r>
                        <a:rPr lang="en-US" sz="1600" b="0" baseline="0" dirty="0">
                          <a:solidFill>
                            <a:schemeClr val="tx1">
                              <a:lumMod val="75000"/>
                              <a:lumOff val="25000"/>
                            </a:schemeClr>
                          </a:solidFill>
                        </a:rPr>
                        <a:t>, cha, </a:t>
                      </a:r>
                      <a:r>
                        <a:rPr lang="en-US" sz="1600" b="0" baseline="0" dirty="0" err="1">
                          <a:solidFill>
                            <a:schemeClr val="tx1">
                              <a:lumMod val="75000"/>
                              <a:lumOff val="25000"/>
                            </a:schemeClr>
                          </a:solidFill>
                        </a:rPr>
                        <a:t>mẹ</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vợ</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chồng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người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chết</a:t>
                      </a:r>
                      <a:endParaRPr lang="en-US" sz="1600" b="0" baseline="0" dirty="0">
                        <a:solidFill>
                          <a:schemeClr val="tx1">
                            <a:lumMod val="75000"/>
                            <a:lumOff val="25000"/>
                          </a:schemeClr>
                        </a:solidFill>
                      </a:endParaRPr>
                    </a:p>
                    <a:p>
                      <a:pPr algn="just" fontAlgn="auto">
                        <a:lnSpc>
                          <a:spcPct val="100000"/>
                        </a:lnSpc>
                      </a:pPr>
                      <a:r>
                        <a:rPr lang="en-US" sz="1600" b="0" baseline="0" dirty="0">
                          <a:solidFill>
                            <a:schemeClr val="tx1">
                              <a:lumMod val="75000"/>
                              <a:lumOff val="25000"/>
                            </a:schemeClr>
                          </a:solidFill>
                        </a:rPr>
                        <a:t>- Con </a:t>
                      </a:r>
                      <a:r>
                        <a:rPr lang="en-US" sz="1600" b="0" baseline="0" dirty="0" err="1">
                          <a:solidFill>
                            <a:schemeClr val="tx1">
                              <a:lumMod val="75000"/>
                              <a:lumOff val="25000"/>
                            </a:schemeClr>
                          </a:solidFill>
                        </a:rPr>
                        <a:t>đã</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thành</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niên</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mà</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không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có</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khả</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năng</a:t>
                      </a:r>
                      <a:r>
                        <a:rPr lang="en-US" sz="1600" b="0" baseline="0" dirty="0">
                          <a:solidFill>
                            <a:schemeClr val="tx1">
                              <a:lumMod val="75000"/>
                              <a:lumOff val="25000"/>
                            </a:schemeClr>
                          </a:solidFill>
                        </a:rPr>
                        <a:t> lao </a:t>
                      </a:r>
                      <a:r>
                        <a:rPr lang="en-US" sz="1600" b="0" baseline="0" dirty="0" err="1">
                          <a:solidFill>
                            <a:schemeClr val="tx1">
                              <a:lumMod val="75000"/>
                              <a:lumOff val="25000"/>
                            </a:schemeClr>
                          </a:solidFill>
                        </a:rPr>
                        <a:t>động</a:t>
                      </a:r>
                      <a:r>
                        <a:rPr lang="en-US" sz="1600" b="0" baseline="0" dirty="0">
                          <a:solidFill>
                            <a:schemeClr val="tx1">
                              <a:lumMod val="75000"/>
                              <a:lumOff val="25000"/>
                            </a:schemeClr>
                          </a:solidFill>
                        </a:rPr>
                        <a:t> </a:t>
                      </a:r>
                      <a:endParaRPr lang="en-US" sz="1600" b="0" dirty="0">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04993">
                <a:tc>
                  <a:txBody>
                    <a:bodyPr/>
                    <a:lstStyle/>
                    <a:p>
                      <a:pPr algn="l" fontAlgn="auto">
                        <a:lnSpc>
                          <a:spcPct val="100000"/>
                        </a:lnSpc>
                      </a:pPr>
                      <a:r>
                        <a:rPr lang="en-US" sz="1600" b="1">
                          <a:solidFill>
                            <a:schemeClr val="tx1">
                              <a:lumMod val="75000"/>
                              <a:lumOff val="25000"/>
                            </a:schemeClr>
                          </a:solidFill>
                        </a:rPr>
                        <a:t>Điều</a:t>
                      </a:r>
                      <a:r>
                        <a:rPr lang="en-US" sz="1600" b="1" baseline="0">
                          <a:solidFill>
                            <a:schemeClr val="tx1">
                              <a:lumMod val="75000"/>
                              <a:lumOff val="25000"/>
                            </a:schemeClr>
                          </a:solidFill>
                        </a:rPr>
                        <a:t> kiện</a:t>
                      </a:r>
                      <a:endParaRPr lang="en-US" sz="1600" b="1">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auto">
                        <a:lnSpc>
                          <a:spcPct val="100000"/>
                        </a:lnSpc>
                      </a:pPr>
                      <a:r>
                        <a:rPr lang="en-US" sz="1600" b="0">
                          <a:solidFill>
                            <a:schemeClr val="tx1">
                              <a:lumMod val="75000"/>
                              <a:lumOff val="25000"/>
                            </a:schemeClr>
                          </a:solidFill>
                        </a:rPr>
                        <a:t>- Người</a:t>
                      </a:r>
                      <a:r>
                        <a:rPr lang="en-US" sz="1600" b="0" baseline="0">
                          <a:solidFill>
                            <a:schemeClr val="tx1">
                              <a:lumMod val="75000"/>
                              <a:lumOff val="25000"/>
                            </a:schemeClr>
                          </a:solidFill>
                        </a:rPr>
                        <a:t> lập di chúc không cho hưởng, hoặc</a:t>
                      </a:r>
                    </a:p>
                    <a:p>
                      <a:pPr algn="just" fontAlgn="auto">
                        <a:lnSpc>
                          <a:spcPct val="100000"/>
                        </a:lnSpc>
                      </a:pPr>
                      <a:r>
                        <a:rPr lang="en-US" sz="1600" b="0" baseline="0">
                          <a:solidFill>
                            <a:schemeClr val="tx1">
                              <a:lumMod val="75000"/>
                              <a:lumOff val="25000"/>
                            </a:schemeClr>
                          </a:solidFill>
                        </a:rPr>
                        <a:t>- Cho hưởng ít hơn 2/3 một suất thừa kế theo pháp luật.</a:t>
                      </a:r>
                      <a:endParaRPr lang="en-US" sz="1600" b="0">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6212">
                <a:tc>
                  <a:txBody>
                    <a:bodyPr/>
                    <a:lstStyle/>
                    <a:p>
                      <a:pPr algn="l" fontAlgn="auto">
                        <a:lnSpc>
                          <a:spcPct val="100000"/>
                        </a:lnSpc>
                      </a:pPr>
                      <a:r>
                        <a:rPr lang="en-US" sz="1600" b="1">
                          <a:solidFill>
                            <a:schemeClr val="tx1">
                              <a:lumMod val="75000"/>
                              <a:lumOff val="25000"/>
                            </a:schemeClr>
                          </a:solidFill>
                        </a:rPr>
                        <a:t>Mức</a:t>
                      </a:r>
                      <a:r>
                        <a:rPr lang="en-US" sz="1600" b="1" baseline="0">
                          <a:solidFill>
                            <a:schemeClr val="tx1">
                              <a:lumMod val="75000"/>
                              <a:lumOff val="25000"/>
                            </a:schemeClr>
                          </a:solidFill>
                        </a:rPr>
                        <a:t> hưởng</a:t>
                      </a:r>
                      <a:endParaRPr lang="en-US" sz="1600" b="1">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auto">
                        <a:lnSpc>
                          <a:spcPct val="100000"/>
                        </a:lnSpc>
                      </a:pPr>
                      <a:r>
                        <a:rPr lang="en-US" sz="1600" b="0">
                          <a:solidFill>
                            <a:schemeClr val="tx1">
                              <a:lumMod val="75000"/>
                              <a:lumOff val="25000"/>
                            </a:schemeClr>
                          </a:solidFill>
                        </a:rPr>
                        <a:t>2/3 một</a:t>
                      </a:r>
                      <a:r>
                        <a:rPr lang="en-US" sz="1600" b="0" baseline="0">
                          <a:solidFill>
                            <a:schemeClr val="tx1">
                              <a:lumMod val="75000"/>
                              <a:lumOff val="25000"/>
                            </a:schemeClr>
                          </a:solidFill>
                        </a:rPr>
                        <a:t> suất thừa kế theo pháp luật</a:t>
                      </a:r>
                      <a:endParaRPr lang="en-US" sz="1600" b="0">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24630">
                <a:tc>
                  <a:txBody>
                    <a:bodyPr/>
                    <a:lstStyle/>
                    <a:p>
                      <a:pPr algn="l" fontAlgn="auto">
                        <a:lnSpc>
                          <a:spcPct val="100000"/>
                        </a:lnSpc>
                      </a:pPr>
                      <a:r>
                        <a:rPr lang="en-US" sz="1600" b="1" dirty="0" err="1">
                          <a:solidFill>
                            <a:schemeClr val="tx1">
                              <a:lumMod val="75000"/>
                              <a:lumOff val="25000"/>
                            </a:schemeClr>
                          </a:solidFill>
                        </a:rPr>
                        <a:t>Ngoại</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lệ</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không</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hưởng</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không</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được</a:t>
                      </a:r>
                      <a:r>
                        <a:rPr lang="en-US" sz="1600" b="1" baseline="0" dirty="0">
                          <a:solidFill>
                            <a:schemeClr val="tx1">
                              <a:lumMod val="75000"/>
                              <a:lumOff val="25000"/>
                            </a:schemeClr>
                          </a:solidFill>
                        </a:rPr>
                        <a:t> </a:t>
                      </a:r>
                      <a:r>
                        <a:rPr lang="en-US" sz="1600" b="1" baseline="0" dirty="0" err="1">
                          <a:solidFill>
                            <a:schemeClr val="tx1">
                              <a:lumMod val="75000"/>
                              <a:lumOff val="25000"/>
                            </a:schemeClr>
                          </a:solidFill>
                        </a:rPr>
                        <a:t>hưởng</a:t>
                      </a:r>
                      <a:r>
                        <a:rPr lang="en-US" sz="1600" b="1" baseline="0" dirty="0">
                          <a:solidFill>
                            <a:schemeClr val="tx1">
                              <a:lumMod val="75000"/>
                              <a:lumOff val="25000"/>
                            </a:schemeClr>
                          </a:solidFill>
                        </a:rPr>
                        <a:t>)</a:t>
                      </a:r>
                      <a:endParaRPr lang="en-US" sz="1600" b="1" dirty="0">
                        <a:solidFill>
                          <a:schemeClr val="tx1">
                            <a:lumMod val="75000"/>
                            <a:lumOff val="25000"/>
                          </a:schemeClr>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auto">
                        <a:lnSpc>
                          <a:spcPct val="100000"/>
                        </a:lnSpc>
                      </a:pPr>
                      <a:r>
                        <a:rPr lang="en-US" sz="1600" b="0" dirty="0">
                          <a:solidFill>
                            <a:schemeClr val="tx1">
                              <a:lumMod val="75000"/>
                              <a:lumOff val="25000"/>
                            </a:schemeClr>
                          </a:solidFill>
                        </a:rPr>
                        <a:t>- </a:t>
                      </a:r>
                      <a:r>
                        <a:rPr lang="en-US" sz="1600" b="0" dirty="0" err="1">
                          <a:solidFill>
                            <a:schemeClr val="tx1">
                              <a:lumMod val="75000"/>
                              <a:lumOff val="25000"/>
                            </a:schemeClr>
                          </a:solidFill>
                        </a:rPr>
                        <a:t>Đối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tượng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được</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hưởng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là</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người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từ</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chối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nhận</a:t>
                      </a:r>
                      <a:r>
                        <a:rPr lang="en-US" sz="1600" b="0" baseline="0" dirty="0">
                          <a:solidFill>
                            <a:schemeClr val="tx1">
                              <a:lumMod val="75000"/>
                              <a:lumOff val="25000"/>
                            </a:schemeClr>
                          </a:solidFill>
                        </a:rPr>
                        <a:t> di </a:t>
                      </a:r>
                      <a:r>
                        <a:rPr lang="en-US" sz="1600" b="0" baseline="0" dirty="0" err="1">
                          <a:solidFill>
                            <a:schemeClr val="tx1">
                              <a:lumMod val="75000"/>
                              <a:lumOff val="25000"/>
                            </a:schemeClr>
                          </a:solidFill>
                        </a:rPr>
                        <a:t>sản</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Điều</a:t>
                      </a:r>
                      <a:r>
                        <a:rPr lang="en-US" sz="1600" b="0" baseline="0" dirty="0">
                          <a:solidFill>
                            <a:schemeClr val="tx1">
                              <a:lumMod val="75000"/>
                              <a:lumOff val="25000"/>
                            </a:schemeClr>
                          </a:solidFill>
                        </a:rPr>
                        <a:t> 620), </a:t>
                      </a:r>
                    </a:p>
                    <a:p>
                      <a:pPr algn="just" fontAlgn="auto">
                        <a:lnSpc>
                          <a:spcPct val="100000"/>
                        </a:lnSpc>
                      </a:pP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Đối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tượng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được</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hưởng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là</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người</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không</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có</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quyền</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hưởng</a:t>
                      </a:r>
                      <a:r>
                        <a:rPr lang="en-US" sz="1600" b="0" baseline="0" dirty="0">
                          <a:solidFill>
                            <a:schemeClr val="tx1">
                              <a:lumMod val="75000"/>
                              <a:lumOff val="25000"/>
                            </a:schemeClr>
                          </a:solidFill>
                        </a:rPr>
                        <a:t> di </a:t>
                      </a:r>
                      <a:r>
                        <a:rPr lang="en-US" sz="1600" b="0" baseline="0" dirty="0" err="1">
                          <a:solidFill>
                            <a:schemeClr val="tx1">
                              <a:lumMod val="75000"/>
                              <a:lumOff val="25000"/>
                            </a:schemeClr>
                          </a:solidFill>
                        </a:rPr>
                        <a:t>sản</a:t>
                      </a:r>
                      <a:r>
                        <a:rPr lang="en-US" sz="1600" b="0" baseline="0" dirty="0">
                          <a:solidFill>
                            <a:schemeClr val="tx1">
                              <a:lumMod val="75000"/>
                              <a:lumOff val="25000"/>
                            </a:schemeClr>
                          </a:solidFill>
                        </a:rPr>
                        <a:t> (</a:t>
                      </a:r>
                      <a:r>
                        <a:rPr lang="en-US" sz="1600" b="0" baseline="0" dirty="0" err="1">
                          <a:solidFill>
                            <a:schemeClr val="tx1">
                              <a:lumMod val="75000"/>
                              <a:lumOff val="25000"/>
                            </a:schemeClr>
                          </a:solidFill>
                        </a:rPr>
                        <a:t>Khoản</a:t>
                      </a:r>
                      <a:r>
                        <a:rPr lang="en-US" sz="1600" b="0" baseline="0" dirty="0">
                          <a:solidFill>
                            <a:schemeClr val="tx1">
                              <a:lumMod val="75000"/>
                              <a:lumOff val="25000"/>
                            </a:schemeClr>
                          </a:solidFill>
                        </a:rPr>
                        <a:t> 1 </a:t>
                      </a:r>
                      <a:r>
                        <a:rPr lang="en-US" sz="1600" b="0" baseline="0" dirty="0" err="1">
                          <a:solidFill>
                            <a:schemeClr val="tx1">
                              <a:lumMod val="75000"/>
                              <a:lumOff val="25000"/>
                            </a:schemeClr>
                          </a:solidFill>
                        </a:rPr>
                        <a:t>Điều</a:t>
                      </a:r>
                      <a:r>
                        <a:rPr lang="en-US" sz="1600" b="0" baseline="0" dirty="0">
                          <a:solidFill>
                            <a:schemeClr val="tx1">
                              <a:lumMod val="75000"/>
                              <a:lumOff val="25000"/>
                            </a:schemeClr>
                          </a:solidFill>
                        </a:rPr>
                        <a:t> 621)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370483" y="1077649"/>
            <a:ext cx="8460000" cy="3365024"/>
          </a:xfrm>
          <a:prstGeom prst="rect">
            <a:avLst/>
          </a:prstGeom>
          <a:noFill/>
        </p:spPr>
        <p:txBody>
          <a:bodyPr wrap="square" rtlCol="0" anchor="t">
            <a:spAutoFit/>
          </a:bodyPr>
          <a:lstStyle/>
          <a:p>
            <a:pPr algn="just">
              <a:lnSpc>
                <a:spcPct val="150000"/>
              </a:lnSpc>
            </a:pPr>
            <a:r>
              <a:rPr lang="fr-FR" sz="1800" dirty="0" err="1">
                <a:solidFill>
                  <a:schemeClr val="tx1">
                    <a:lumMod val="75000"/>
                    <a:lumOff val="25000"/>
                  </a:schemeClr>
                </a:solidFill>
                <a:sym typeface="+mn-ea"/>
              </a:rPr>
              <a:t>Thừa</a:t>
            </a:r>
            <a:r>
              <a:rPr lang="fr-FR" sz="1800" dirty="0">
                <a:solidFill>
                  <a:schemeClr val="tx1">
                    <a:lumMod val="75000"/>
                    <a:lumOff val="25000"/>
                  </a:schemeClr>
                </a:solidFill>
                <a:sym typeface="+mn-ea"/>
              </a:rPr>
              <a:t> </a:t>
            </a:r>
            <a:r>
              <a:rPr lang="fr-FR" sz="1800" dirty="0" err="1">
                <a:solidFill>
                  <a:schemeClr val="tx1">
                    <a:lumMod val="75000"/>
                    <a:lumOff val="25000"/>
                  </a:schemeClr>
                </a:solidFill>
                <a:sym typeface="+mn-ea"/>
              </a:rPr>
              <a:t>kế</a:t>
            </a:r>
            <a:r>
              <a:rPr lang="fr-FR" sz="1800" dirty="0">
                <a:solidFill>
                  <a:schemeClr val="tx1">
                    <a:lumMod val="75000"/>
                    <a:lumOff val="25000"/>
                  </a:schemeClr>
                </a:solidFill>
                <a:sym typeface="+mn-ea"/>
              </a:rPr>
              <a:t> </a:t>
            </a:r>
            <a:r>
              <a:rPr lang="fr-FR" sz="1800" dirty="0" err="1">
                <a:solidFill>
                  <a:schemeClr val="tx1">
                    <a:lumMod val="75000"/>
                    <a:lumOff val="25000"/>
                  </a:schemeClr>
                </a:solidFill>
                <a:sym typeface="+mn-ea"/>
              </a:rPr>
              <a:t>theo</a:t>
            </a:r>
            <a:r>
              <a:rPr lang="fr-FR" sz="1800" dirty="0">
                <a:solidFill>
                  <a:schemeClr val="tx1">
                    <a:lumMod val="75000"/>
                    <a:lumOff val="25000"/>
                  </a:schemeClr>
                </a:solidFill>
                <a:sym typeface="+mn-ea"/>
              </a:rPr>
              <a:t> PL </a:t>
            </a:r>
            <a:r>
              <a:rPr lang="fr-FR" sz="1800" dirty="0" err="1">
                <a:solidFill>
                  <a:schemeClr val="tx1">
                    <a:lumMod val="75000"/>
                    <a:lumOff val="25000"/>
                  </a:schemeClr>
                </a:solidFill>
                <a:sym typeface="+mn-ea"/>
              </a:rPr>
              <a:t>được</a:t>
            </a:r>
            <a:r>
              <a:rPr lang="fr-FR" sz="1800" dirty="0">
                <a:solidFill>
                  <a:schemeClr val="tx1">
                    <a:lumMod val="75000"/>
                    <a:lumOff val="25000"/>
                  </a:schemeClr>
                </a:solidFill>
                <a:sym typeface="+mn-ea"/>
              </a:rPr>
              <a:t> </a:t>
            </a:r>
            <a:r>
              <a:rPr lang="fr-FR" sz="1800" b="1" i="1" dirty="0" err="1">
                <a:solidFill>
                  <a:schemeClr val="tx1">
                    <a:lumMod val="75000"/>
                    <a:lumOff val="25000"/>
                  </a:schemeClr>
                </a:solidFill>
                <a:sym typeface="+mn-ea"/>
              </a:rPr>
              <a:t>áp</a:t>
            </a:r>
            <a:r>
              <a:rPr lang="fr-FR" sz="1800" b="1" i="1" dirty="0">
                <a:solidFill>
                  <a:schemeClr val="tx1">
                    <a:lumMod val="75000"/>
                    <a:lumOff val="25000"/>
                  </a:schemeClr>
                </a:solidFill>
                <a:sym typeface="+mn-ea"/>
              </a:rPr>
              <a:t> </a:t>
            </a:r>
            <a:r>
              <a:rPr lang="fr-FR" sz="1800" b="1" i="1" dirty="0" err="1">
                <a:solidFill>
                  <a:schemeClr val="tx1">
                    <a:lumMod val="75000"/>
                    <a:lumOff val="25000"/>
                  </a:schemeClr>
                </a:solidFill>
                <a:sym typeface="+mn-ea"/>
              </a:rPr>
              <a:t>dụng</a:t>
            </a:r>
            <a:r>
              <a:rPr lang="fr-FR" sz="1800" b="1" i="1" dirty="0">
                <a:solidFill>
                  <a:schemeClr val="tx1">
                    <a:lumMod val="75000"/>
                    <a:lumOff val="25000"/>
                  </a:schemeClr>
                </a:solidFill>
                <a:sym typeface="+mn-ea"/>
              </a:rPr>
              <a:t> </a:t>
            </a:r>
            <a:r>
              <a:rPr lang="fr-FR" sz="1800" b="1" i="1" dirty="0" err="1">
                <a:solidFill>
                  <a:schemeClr val="tx1">
                    <a:lumMod val="75000"/>
                    <a:lumOff val="25000"/>
                  </a:schemeClr>
                </a:solidFill>
                <a:sym typeface="+mn-ea"/>
              </a:rPr>
              <a:t>trong</a:t>
            </a:r>
            <a:r>
              <a:rPr lang="fr-FR" sz="1800" b="1" i="1" dirty="0">
                <a:solidFill>
                  <a:schemeClr val="tx1">
                    <a:lumMod val="75000"/>
                    <a:lumOff val="25000"/>
                  </a:schemeClr>
                </a:solidFill>
                <a:sym typeface="+mn-ea"/>
              </a:rPr>
              <a:t> </a:t>
            </a:r>
            <a:r>
              <a:rPr lang="fr-FR" sz="1800" b="1" i="1" dirty="0" err="1">
                <a:solidFill>
                  <a:schemeClr val="tx1">
                    <a:lumMod val="75000"/>
                    <a:lumOff val="25000"/>
                  </a:schemeClr>
                </a:solidFill>
                <a:sym typeface="+mn-ea"/>
              </a:rPr>
              <a:t>những</a:t>
            </a:r>
            <a:r>
              <a:rPr lang="fr-FR" sz="1800" b="1" i="1" dirty="0">
                <a:solidFill>
                  <a:schemeClr val="tx1">
                    <a:lumMod val="75000"/>
                    <a:lumOff val="25000"/>
                  </a:schemeClr>
                </a:solidFill>
                <a:sym typeface="+mn-ea"/>
              </a:rPr>
              <a:t> </a:t>
            </a:r>
            <a:r>
              <a:rPr lang="fr-FR" sz="1800" b="1" i="1" dirty="0" err="1">
                <a:solidFill>
                  <a:schemeClr val="tx1">
                    <a:lumMod val="75000"/>
                    <a:lumOff val="25000"/>
                  </a:schemeClr>
                </a:solidFill>
                <a:sym typeface="+mn-ea"/>
              </a:rPr>
              <a:t>trường</a:t>
            </a:r>
            <a:r>
              <a:rPr lang="fr-FR" sz="1800" b="1" i="1" dirty="0">
                <a:solidFill>
                  <a:schemeClr val="tx1">
                    <a:lumMod val="75000"/>
                    <a:lumOff val="25000"/>
                  </a:schemeClr>
                </a:solidFill>
                <a:sym typeface="+mn-ea"/>
              </a:rPr>
              <a:t> </a:t>
            </a:r>
            <a:r>
              <a:rPr lang="fr-FR" sz="1800" b="1" i="1" dirty="0" err="1">
                <a:solidFill>
                  <a:schemeClr val="tx1">
                    <a:lumMod val="75000"/>
                    <a:lumOff val="25000"/>
                  </a:schemeClr>
                </a:solidFill>
                <a:sym typeface="+mn-ea"/>
              </a:rPr>
              <a:t>hợp</a:t>
            </a:r>
            <a:r>
              <a:rPr lang="fr-FR" sz="1800" b="1" i="1" dirty="0">
                <a:solidFill>
                  <a:schemeClr val="tx1">
                    <a:lumMod val="75000"/>
                    <a:lumOff val="25000"/>
                  </a:schemeClr>
                </a:solidFill>
                <a:sym typeface="+mn-ea"/>
              </a:rPr>
              <a:t> </a:t>
            </a:r>
            <a:r>
              <a:rPr lang="fr-FR" sz="1800" dirty="0" err="1">
                <a:solidFill>
                  <a:schemeClr val="tx1">
                    <a:lumMod val="75000"/>
                    <a:lumOff val="25000"/>
                  </a:schemeClr>
                </a:solidFill>
                <a:sym typeface="+mn-ea"/>
              </a:rPr>
              <a:t>sau</a:t>
            </a:r>
            <a:r>
              <a:rPr lang="fr-FR" sz="1800" dirty="0">
                <a:solidFill>
                  <a:schemeClr val="tx1">
                    <a:lumMod val="75000"/>
                    <a:lumOff val="25000"/>
                  </a:schemeClr>
                </a:solidFill>
                <a:sym typeface="+mn-ea"/>
              </a:rPr>
              <a:t>:</a:t>
            </a:r>
            <a:endParaRPr lang="fr-FR"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Không có di chúc;</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Di chúc không hợp pháp (vô hiệu);</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Những người thừa kế theo di chúc đều chết trước hoặc chết cùng thời điểm với người lập di chúc; cơ quan, tổ chức được hưởng thừa kế theo di chúc không còn vào thời điểm mở thừa kế;</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Những người được chỉ định làm người thừa kế theo di chúc mà không có quyền hưởng di sản hoặc từ chối quyền nhận di sản.</a:t>
            </a:r>
            <a:r>
              <a:rPr lang="en-US" sz="1800" dirty="0">
                <a:solidFill>
                  <a:srgbClr val="FF0000"/>
                </a:solidFill>
                <a:sym typeface="+mn-ea"/>
              </a:rPr>
              <a:t>(</a:t>
            </a:r>
            <a:r>
              <a:rPr lang="en-US" sz="1800" dirty="0" err="1">
                <a:solidFill>
                  <a:srgbClr val="FF0000"/>
                </a:solidFill>
                <a:sym typeface="+mn-ea"/>
              </a:rPr>
              <a:t>Khoản</a:t>
            </a:r>
            <a:r>
              <a:rPr lang="en-US" sz="1800" dirty="0">
                <a:solidFill>
                  <a:srgbClr val="FF0000"/>
                </a:solidFill>
                <a:sym typeface="+mn-ea"/>
              </a:rPr>
              <a:t> 1 </a:t>
            </a:r>
            <a:r>
              <a:rPr lang="en-US" sz="1800" dirty="0" err="1">
                <a:solidFill>
                  <a:srgbClr val="FF0000"/>
                </a:solidFill>
                <a:sym typeface="+mn-ea"/>
              </a:rPr>
              <a:t>Điều</a:t>
            </a:r>
            <a:r>
              <a:rPr lang="en-US" sz="1800" dirty="0">
                <a:solidFill>
                  <a:srgbClr val="FF0000"/>
                </a:solidFill>
                <a:sym typeface="+mn-ea"/>
              </a:rPr>
              <a:t> 650</a:t>
            </a:r>
            <a:r>
              <a:rPr lang="vi-VN" altLang="en-US" sz="1800" dirty="0">
                <a:solidFill>
                  <a:srgbClr val="FF0000"/>
                </a:solidFill>
                <a:sym typeface="+mn-ea"/>
              </a:rPr>
              <a:t>)</a:t>
            </a:r>
          </a:p>
        </p:txBody>
      </p:sp>
      <p:sp>
        <p:nvSpPr>
          <p:cNvPr id="2" name="Title 1">
            <a:extLst>
              <a:ext uri="{FF2B5EF4-FFF2-40B4-BE49-F238E27FC236}">
                <a16:creationId xmlns:a16="http://schemas.microsoft.com/office/drawing/2014/main" id="{8DF7E905-6ABB-42D9-965D-2B8555C1C68D}"/>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5.3. THỪA KẾ THEO PHÁP LUẬT</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383325" y="2097236"/>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600" b="1" dirty="0">
                <a:effectLst>
                  <a:outerShdw blurRad="38100" dist="38100" dir="2700000" algn="tl">
                    <a:srgbClr val="000000">
                      <a:alpha val="43137"/>
                    </a:srgbClr>
                  </a:outerShdw>
                </a:effectLst>
                <a:latin typeface="+mn-lt"/>
              </a:rPr>
              <a:t>NỘI DUNG</a:t>
            </a:r>
            <a:endParaRPr sz="3600" b="1" dirty="0">
              <a:effectLst>
                <a:outerShdw blurRad="38100" dist="38100" dir="2700000" algn="tl">
                  <a:srgbClr val="000000">
                    <a:alpha val="43137"/>
                  </a:srgbClr>
                </a:outerShdw>
              </a:effectLst>
              <a:latin typeface="+mn-lt"/>
            </a:endParaRPr>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4" y="970125"/>
            <a:ext cx="3932775"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tx1">
                    <a:lumMod val="75000"/>
                    <a:lumOff val="25000"/>
                  </a:schemeClr>
                </a:solidFill>
                <a:latin typeface="+mn-lt"/>
                <a:ea typeface="Muli"/>
                <a:cs typeface="Muli"/>
                <a:sym typeface="Muli"/>
              </a:rPr>
              <a:t>Khái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niệm</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chung</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về</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Luật</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Dân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sự</a:t>
            </a:r>
            <a:endParaRPr sz="1800" dirty="0">
              <a:solidFill>
                <a:schemeClr val="tx1">
                  <a:lumMod val="75000"/>
                  <a:lumOff val="25000"/>
                </a:schemeClr>
              </a:solidFill>
              <a:latin typeface="+mn-lt"/>
              <a:ea typeface="Muli"/>
              <a:cs typeface="Muli"/>
              <a:sym typeface="Muli"/>
            </a:endParaRP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tx1">
                    <a:lumMod val="75000"/>
                    <a:lumOff val="25000"/>
                  </a:schemeClr>
                </a:solidFill>
                <a:latin typeface="+mn-lt"/>
                <a:ea typeface="Muli"/>
                <a:cs typeface="Muli"/>
                <a:sym typeface="Muli"/>
              </a:rPr>
              <a:t>Tài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sản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quyền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sở</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hữu</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và</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quyền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khác</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đối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với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tài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sàn</a:t>
            </a:r>
            <a:endParaRPr sz="1800" dirty="0">
              <a:solidFill>
                <a:schemeClr val="tx1">
                  <a:lumMod val="75000"/>
                  <a:lumOff val="25000"/>
                </a:schemeClr>
              </a:solidFill>
              <a:latin typeface="+mn-lt"/>
              <a:ea typeface="Muli"/>
              <a:cs typeface="Muli"/>
              <a:sym typeface="Muli"/>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1800" dirty="0" err="1">
                <a:solidFill>
                  <a:schemeClr val="tx1">
                    <a:lumMod val="75000"/>
                    <a:lumOff val="25000"/>
                  </a:schemeClr>
                </a:solidFill>
                <a:latin typeface="+mn-lt"/>
                <a:ea typeface="Muli"/>
                <a:cs typeface="Muli"/>
                <a:sym typeface="Muli"/>
              </a:rPr>
              <a:t>Nghĩa</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vụ</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dân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sự</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và</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hợp</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đồng</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dân</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sự</a:t>
            </a:r>
            <a:endParaRPr sz="1800" dirty="0">
              <a:solidFill>
                <a:schemeClr val="tx1">
                  <a:lumMod val="75000"/>
                  <a:lumOff val="25000"/>
                </a:schemeClr>
              </a:solidFill>
              <a:latin typeface="+mn-lt"/>
              <a:ea typeface="Muli"/>
              <a:cs typeface="Muli"/>
              <a:sym typeface="Muli"/>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tx1">
                    <a:lumMod val="75000"/>
                    <a:lumOff val="25000"/>
                  </a:schemeClr>
                </a:solidFill>
                <a:latin typeface="+mn-lt"/>
                <a:ea typeface="Muli"/>
                <a:cs typeface="Muli"/>
                <a:sym typeface="Muli"/>
              </a:rPr>
              <a:t>Trách</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nhiệm</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bồi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thường</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thiệt</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hại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ngoài</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hợp</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đồng</a:t>
            </a:r>
            <a:endParaRPr sz="1800" dirty="0">
              <a:solidFill>
                <a:schemeClr val="tx1">
                  <a:lumMod val="75000"/>
                  <a:lumOff val="25000"/>
                </a:schemeClr>
              </a:solidFill>
              <a:latin typeface="+mn-lt"/>
              <a:ea typeface="Muli"/>
              <a:cs typeface="Muli"/>
              <a:sym typeface="Muli"/>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a:solidFill>
                  <a:schemeClr val="tx1">
                    <a:lumMod val="75000"/>
                    <a:lumOff val="25000"/>
                  </a:schemeClr>
                </a:solidFill>
                <a:latin typeface="+mn-lt"/>
                <a:ea typeface="Muli"/>
                <a:cs typeface="Muli"/>
                <a:sym typeface="Muli"/>
              </a:rPr>
              <a:t>Thừa</a:t>
            </a:r>
            <a:r>
              <a:rPr lang="en-US" sz="1800" dirty="0">
                <a:solidFill>
                  <a:schemeClr val="tx1">
                    <a:lumMod val="75000"/>
                    <a:lumOff val="25000"/>
                  </a:schemeClr>
                </a:solidFill>
                <a:latin typeface="+mn-lt"/>
                <a:ea typeface="Muli"/>
                <a:cs typeface="Muli"/>
                <a:sym typeface="Muli"/>
              </a:rPr>
              <a:t> </a:t>
            </a:r>
            <a:r>
              <a:rPr lang="en-US" sz="1800" dirty="0" err="1">
                <a:solidFill>
                  <a:schemeClr val="tx1">
                    <a:lumMod val="75000"/>
                    <a:lumOff val="25000"/>
                  </a:schemeClr>
                </a:solidFill>
                <a:latin typeface="+mn-lt"/>
                <a:ea typeface="Muli"/>
                <a:cs typeface="Muli"/>
                <a:sym typeface="Muli"/>
              </a:rPr>
              <a:t>kế</a:t>
            </a:r>
            <a:endParaRPr sz="1800" dirty="0">
              <a:solidFill>
                <a:schemeClr val="tx1">
                  <a:lumMod val="75000"/>
                  <a:lumOff val="25000"/>
                </a:schemeClr>
              </a:solidFill>
              <a:latin typeface="+mn-lt"/>
              <a:ea typeface="Muli"/>
              <a:cs typeface="Muli"/>
              <a:sym typeface="Muli"/>
            </a:endParaRP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370483" y="1077649"/>
            <a:ext cx="8460000" cy="3693319"/>
          </a:xfrm>
          <a:prstGeom prst="rect">
            <a:avLst/>
          </a:prstGeom>
          <a:noFill/>
        </p:spPr>
        <p:txBody>
          <a:bodyPr wrap="square" rtlCol="0" anchor="t">
            <a:spAutoFit/>
          </a:bodyPr>
          <a:lstStyle/>
          <a:p>
            <a:pPr marL="0" indent="0" algn="just">
              <a:lnSpc>
                <a:spcPct val="150000"/>
              </a:lnSpc>
              <a:buNone/>
            </a:pPr>
            <a:r>
              <a:rPr lang="pt-BR" sz="1800" dirty="0">
                <a:solidFill>
                  <a:schemeClr val="tx1">
                    <a:lumMod val="75000"/>
                    <a:lumOff val="25000"/>
                  </a:schemeClr>
                </a:solidFill>
                <a:sym typeface="+mn-ea"/>
              </a:rPr>
              <a:t>Thừa kế theo PL được </a:t>
            </a:r>
            <a:r>
              <a:rPr lang="pt-BR" sz="1800" b="1" i="1" dirty="0">
                <a:solidFill>
                  <a:schemeClr val="tx1">
                    <a:lumMod val="75000"/>
                    <a:lumOff val="25000"/>
                  </a:schemeClr>
                </a:solidFill>
                <a:sym typeface="+mn-ea"/>
              </a:rPr>
              <a:t>áp dụng đối với các phần di sản </a:t>
            </a:r>
            <a:r>
              <a:rPr lang="pt-BR" sz="1800" dirty="0">
                <a:solidFill>
                  <a:schemeClr val="tx1">
                    <a:lumMod val="75000"/>
                    <a:lumOff val="25000"/>
                  </a:schemeClr>
                </a:solidFill>
                <a:sym typeface="+mn-ea"/>
              </a:rPr>
              <a:t>sau:</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Phần di sản không được định đoạt trong di chúc;</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Phần di sản có liên quan đến phần của di chúc ko có hiệu lực </a:t>
            </a:r>
            <a:r>
              <a:rPr lang="en-US" sz="1800" dirty="0">
                <a:solidFill>
                  <a:schemeClr val="tx1">
                    <a:lumMod val="75000"/>
                    <a:lumOff val="25000"/>
                  </a:schemeClr>
                </a:solidFill>
                <a:sym typeface="+mn-ea"/>
              </a:rPr>
              <a:t>PL;</a:t>
            </a:r>
            <a:endParaRPr lang="en-US" sz="1800" dirty="0">
              <a:solidFill>
                <a:schemeClr val="tx1">
                  <a:lumMod val="75000"/>
                  <a:lumOff val="25000"/>
                </a:schemeClr>
              </a:solidFill>
            </a:endParaRPr>
          </a:p>
          <a:p>
            <a:pPr algn="just">
              <a:lnSpc>
                <a:spcPct val="150000"/>
              </a:lnSpc>
              <a:buFont typeface="Wingdings" panose="05000000000000000000" pitchFamily="2" charset="2"/>
              <a:buChar char="q"/>
            </a:pPr>
            <a:r>
              <a:rPr lang="pt-BR" sz="1800" dirty="0">
                <a:solidFill>
                  <a:schemeClr val="tx1">
                    <a:lumMod val="75000"/>
                    <a:lumOff val="25000"/>
                  </a:schemeClr>
                </a:solidFill>
                <a:sym typeface="+mn-ea"/>
              </a:rPr>
              <a:t>Phần di sản có liên quan đến người được thừa kế theo di chúc nhưng họ không có quyền hưởng di sản, từ chối quyền nhận di sản, chết trước hoặc chết cùng thời điểm với người lập di chúc; liên quan đến cơ quan, tổ chức được hưởng di sản theo di chúc, nhưng không còn vào thời điểm mở thừa kế.</a:t>
            </a:r>
            <a:r>
              <a:rPr lang="pt-BR" sz="1800" dirty="0">
                <a:solidFill>
                  <a:schemeClr val="tx1">
                    <a:lumMod val="75000"/>
                    <a:lumOff val="25000"/>
                  </a:schemeClr>
                </a:solidFill>
              </a:rPr>
              <a:t> </a:t>
            </a:r>
            <a:r>
              <a:rPr lang="en-US" sz="1800" dirty="0">
                <a:solidFill>
                  <a:srgbClr val="FF0000"/>
                </a:solidFill>
                <a:sym typeface="+mn-ea"/>
              </a:rPr>
              <a:t>(</a:t>
            </a:r>
            <a:r>
              <a:rPr lang="en-US" sz="1800" dirty="0" err="1">
                <a:solidFill>
                  <a:srgbClr val="FF0000"/>
                </a:solidFill>
                <a:sym typeface="+mn-ea"/>
              </a:rPr>
              <a:t>Khoản</a:t>
            </a:r>
            <a:r>
              <a:rPr lang="en-US" sz="1800" dirty="0">
                <a:solidFill>
                  <a:srgbClr val="FF0000"/>
                </a:solidFill>
                <a:sym typeface="+mn-ea"/>
              </a:rPr>
              <a:t> 2 </a:t>
            </a:r>
            <a:r>
              <a:rPr lang="en-US" sz="1800" dirty="0" err="1">
                <a:solidFill>
                  <a:srgbClr val="FF0000"/>
                </a:solidFill>
                <a:sym typeface="+mn-ea"/>
              </a:rPr>
              <a:t>Điều</a:t>
            </a:r>
            <a:r>
              <a:rPr lang="en-US" sz="1800" dirty="0">
                <a:solidFill>
                  <a:srgbClr val="FF0000"/>
                </a:solidFill>
                <a:sym typeface="+mn-ea"/>
              </a:rPr>
              <a:t> 650 BLDS)</a:t>
            </a:r>
            <a:endParaRPr lang="en-US" sz="1800" dirty="0">
              <a:solidFill>
                <a:srgbClr val="FF0000"/>
              </a:solidFill>
            </a:endParaRPr>
          </a:p>
          <a:p>
            <a:pPr marL="0" indent="0"/>
            <a:endParaRPr lang="en-US" sz="1800" i="1" dirty="0"/>
          </a:p>
        </p:txBody>
      </p:sp>
      <p:sp>
        <p:nvSpPr>
          <p:cNvPr id="2" name="Title 1">
            <a:extLst>
              <a:ext uri="{FF2B5EF4-FFF2-40B4-BE49-F238E27FC236}">
                <a16:creationId xmlns:a16="http://schemas.microsoft.com/office/drawing/2014/main" id="{8DF7E905-6ABB-42D9-965D-2B8555C1C68D}"/>
              </a:ext>
            </a:extLst>
          </p:cNvPr>
          <p:cNvSpPr>
            <a:spLocks noGrp="1"/>
          </p:cNvSpPr>
          <p:nvPr>
            <p:ph type="title"/>
          </p:nvPr>
        </p:nvSpPr>
        <p:spPr/>
        <p:txBody>
          <a:bodyPr/>
          <a:lstStyle/>
          <a:p>
            <a:r>
              <a:rPr lang="en-US" sz="2000" b="1" dirty="0">
                <a:solidFill>
                  <a:srgbClr val="FF0000"/>
                </a:solidFill>
                <a:effectLst>
                  <a:outerShdw blurRad="38100" dist="38100" dir="2700000" algn="tl">
                    <a:srgbClr val="000000">
                      <a:alpha val="43137"/>
                    </a:srgbClr>
                  </a:outerShdw>
                </a:effectLst>
                <a:latin typeface="+mj-lt"/>
              </a:rPr>
              <a:t>5.3. THỪA KẾ THEO PHÁP LUẬT</a:t>
            </a:r>
            <a:endParaRPr lang="en-US" sz="2000" dirty="0"/>
          </a:p>
        </p:txBody>
      </p:sp>
    </p:spTree>
    <p:extLst>
      <p:ext uri="{BB962C8B-B14F-4D97-AF65-F5344CB8AC3E}">
        <p14:creationId xmlns:p14="http://schemas.microsoft.com/office/powerpoint/2010/main" val="256873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7338B99-9DC4-1E13-AEB6-E1ADACFC76A7}"/>
              </a:ext>
            </a:extLst>
          </p:cNvPr>
          <p:cNvSpPr>
            <a:spLocks noGrp="1"/>
          </p:cNvSpPr>
          <p:nvPr>
            <p:ph type="title"/>
          </p:nvPr>
        </p:nvSpPr>
        <p:spPr>
          <a:xfrm>
            <a:off x="311700" y="445025"/>
            <a:ext cx="8520600" cy="572700"/>
          </a:xfrm>
        </p:spPr>
        <p:txBody>
          <a:bodyPr/>
          <a:lstStyle/>
          <a:p>
            <a:pPr algn="ctr"/>
            <a:r>
              <a:rPr lang="en-US" sz="2000" b="1" dirty="0" err="1">
                <a:solidFill>
                  <a:srgbClr val="FF0000"/>
                </a:solidFill>
                <a:effectLst>
                  <a:outerShdw blurRad="38100" dist="38100" dir="2700000" algn="tl">
                    <a:srgbClr val="000000">
                      <a:alpha val="43137"/>
                    </a:srgbClr>
                  </a:outerShdw>
                </a:effectLst>
                <a:latin typeface="+mj-lt"/>
              </a:rPr>
              <a:t>Hàng</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thừa</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kế</a:t>
            </a:r>
            <a:endParaRPr lang="en-US" sz="2000" dirty="0"/>
          </a:p>
        </p:txBody>
      </p:sp>
      <p:pic>
        <p:nvPicPr>
          <p:cNvPr id="6" name="Picture 5" descr="A group of people with text&#10;&#10;Description automatically generated">
            <a:extLst>
              <a:ext uri="{FF2B5EF4-FFF2-40B4-BE49-F238E27FC236}">
                <a16:creationId xmlns:a16="http://schemas.microsoft.com/office/drawing/2014/main" id="{0D64C1AF-B727-75A5-EAD0-CF952DAADDF7}"/>
              </a:ext>
            </a:extLst>
          </p:cNvPr>
          <p:cNvPicPr>
            <a:picLocks noChangeAspect="1"/>
          </p:cNvPicPr>
          <p:nvPr/>
        </p:nvPicPr>
        <p:blipFill>
          <a:blip r:embed="rId2"/>
          <a:stretch>
            <a:fillRect/>
          </a:stretch>
        </p:blipFill>
        <p:spPr>
          <a:xfrm>
            <a:off x="1038497" y="1011161"/>
            <a:ext cx="7067005" cy="3687314"/>
          </a:xfrm>
          <a:prstGeom prst="rect">
            <a:avLst/>
          </a:prstGeom>
          <a:noFill/>
        </p:spPr>
      </p:pic>
    </p:spTree>
    <p:extLst>
      <p:ext uri="{BB962C8B-B14F-4D97-AF65-F5344CB8AC3E}">
        <p14:creationId xmlns:p14="http://schemas.microsoft.com/office/powerpoint/2010/main" val="2936968580"/>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370482" y="1100547"/>
            <a:ext cx="8431517" cy="32694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None/>
            </a:pPr>
            <a:r>
              <a:rPr lang="fr-FR" sz="1800" i="1" dirty="0" err="1">
                <a:solidFill>
                  <a:schemeClr val="tx1">
                    <a:lumMod val="75000"/>
                    <a:lumOff val="25000"/>
                  </a:schemeClr>
                </a:solidFill>
              </a:rPr>
              <a:t>Trong</a:t>
            </a:r>
            <a:r>
              <a:rPr lang="fr-FR" sz="1800" i="1" dirty="0">
                <a:solidFill>
                  <a:schemeClr val="tx1">
                    <a:lumMod val="75000"/>
                    <a:lumOff val="25000"/>
                  </a:schemeClr>
                </a:solidFill>
              </a:rPr>
              <a:t> </a:t>
            </a:r>
            <a:r>
              <a:rPr lang="fr-FR" sz="1800" i="1" dirty="0" err="1">
                <a:solidFill>
                  <a:schemeClr val="tx1">
                    <a:lumMod val="75000"/>
                    <a:lumOff val="25000"/>
                  </a:schemeClr>
                </a:solidFill>
              </a:rPr>
              <a:t>trường</a:t>
            </a:r>
            <a:r>
              <a:rPr lang="fr-FR" sz="1800" i="1" dirty="0">
                <a:solidFill>
                  <a:schemeClr val="tx1">
                    <a:lumMod val="75000"/>
                    <a:lumOff val="25000"/>
                  </a:schemeClr>
                </a:solidFill>
              </a:rPr>
              <a:t> </a:t>
            </a:r>
            <a:r>
              <a:rPr lang="fr-FR" sz="1800" i="1" dirty="0" err="1">
                <a:solidFill>
                  <a:schemeClr val="tx1">
                    <a:lumMod val="75000"/>
                    <a:lumOff val="25000"/>
                  </a:schemeClr>
                </a:solidFill>
              </a:rPr>
              <a:t>hợp</a:t>
            </a:r>
            <a:r>
              <a:rPr lang="fr-FR" sz="1800" i="1" dirty="0">
                <a:solidFill>
                  <a:schemeClr val="tx1">
                    <a:lumMod val="75000"/>
                    <a:lumOff val="25000"/>
                  </a:schemeClr>
                </a:solidFill>
              </a:rPr>
              <a:t> </a:t>
            </a:r>
            <a:r>
              <a:rPr lang="fr-FR" sz="1800" b="1" i="1" dirty="0">
                <a:solidFill>
                  <a:schemeClr val="tx1">
                    <a:lumMod val="75000"/>
                    <a:lumOff val="25000"/>
                  </a:schemeClr>
                </a:solidFill>
              </a:rPr>
              <a:t>con </a:t>
            </a:r>
            <a:r>
              <a:rPr lang="fr-FR" sz="1800" b="1" i="1" dirty="0" err="1">
                <a:solidFill>
                  <a:schemeClr val="tx1">
                    <a:lumMod val="75000"/>
                    <a:lumOff val="25000"/>
                  </a:schemeClr>
                </a:solidFill>
              </a:rPr>
              <a:t>của</a:t>
            </a:r>
            <a:r>
              <a:rPr lang="fr-FR" sz="1800" b="1" i="1" dirty="0">
                <a:solidFill>
                  <a:schemeClr val="tx1">
                    <a:lumMod val="75000"/>
                    <a:lumOff val="25000"/>
                  </a:schemeClr>
                </a:solidFill>
              </a:rPr>
              <a:t> </a:t>
            </a:r>
            <a:r>
              <a:rPr lang="fr-FR" sz="1800" b="1" i="1" dirty="0" err="1">
                <a:solidFill>
                  <a:schemeClr val="tx1">
                    <a:lumMod val="75000"/>
                    <a:lumOff val="25000"/>
                  </a:schemeClr>
                </a:solidFill>
              </a:rPr>
              <a:t>người</a:t>
            </a:r>
            <a:r>
              <a:rPr lang="fr-FR" sz="1800" b="1" i="1" dirty="0">
                <a:solidFill>
                  <a:schemeClr val="tx1">
                    <a:lumMod val="75000"/>
                    <a:lumOff val="25000"/>
                  </a:schemeClr>
                </a:solidFill>
              </a:rPr>
              <a:t> </a:t>
            </a:r>
            <a:r>
              <a:rPr lang="fr-FR" sz="1800" b="1" i="1" dirty="0" err="1">
                <a:solidFill>
                  <a:schemeClr val="tx1">
                    <a:lumMod val="75000"/>
                    <a:lumOff val="25000"/>
                  </a:schemeClr>
                </a:solidFill>
              </a:rPr>
              <a:t>để</a:t>
            </a:r>
            <a:r>
              <a:rPr lang="fr-FR" sz="1800" b="1" i="1" dirty="0">
                <a:solidFill>
                  <a:schemeClr val="tx1">
                    <a:lumMod val="75000"/>
                    <a:lumOff val="25000"/>
                  </a:schemeClr>
                </a:solidFill>
              </a:rPr>
              <a:t> </a:t>
            </a:r>
            <a:r>
              <a:rPr lang="fr-FR" sz="1800" b="1" i="1" dirty="0" err="1">
                <a:solidFill>
                  <a:schemeClr val="tx1">
                    <a:lumMod val="75000"/>
                    <a:lumOff val="25000"/>
                  </a:schemeClr>
                </a:solidFill>
              </a:rPr>
              <a:t>lại</a:t>
            </a:r>
            <a:r>
              <a:rPr lang="fr-FR" sz="1800" b="1" i="1" dirty="0">
                <a:solidFill>
                  <a:schemeClr val="tx1">
                    <a:lumMod val="75000"/>
                    <a:lumOff val="25000"/>
                  </a:schemeClr>
                </a:solidFill>
              </a:rPr>
              <a:t> di </a:t>
            </a:r>
            <a:r>
              <a:rPr lang="fr-FR" sz="1800" b="1" i="1" dirty="0" err="1">
                <a:solidFill>
                  <a:schemeClr val="tx1">
                    <a:lumMod val="75000"/>
                    <a:lumOff val="25000"/>
                  </a:schemeClr>
                </a:solidFill>
              </a:rPr>
              <a:t>sản</a:t>
            </a:r>
            <a:r>
              <a:rPr lang="fr-FR" sz="1800" b="1" i="1" dirty="0">
                <a:solidFill>
                  <a:schemeClr val="tx1">
                    <a:lumMod val="75000"/>
                    <a:lumOff val="25000"/>
                  </a:schemeClr>
                </a:solidFill>
              </a:rPr>
              <a:t> </a:t>
            </a:r>
            <a:r>
              <a:rPr lang="fr-FR" sz="1800" b="1" i="1" dirty="0" err="1">
                <a:solidFill>
                  <a:schemeClr val="tx1">
                    <a:lumMod val="75000"/>
                    <a:lumOff val="25000"/>
                  </a:schemeClr>
                </a:solidFill>
              </a:rPr>
              <a:t>chết</a:t>
            </a:r>
            <a:r>
              <a:rPr lang="fr-FR" sz="1800" b="1" i="1" dirty="0">
                <a:solidFill>
                  <a:schemeClr val="tx1">
                    <a:lumMod val="75000"/>
                    <a:lumOff val="25000"/>
                  </a:schemeClr>
                </a:solidFill>
              </a:rPr>
              <a:t> </a:t>
            </a:r>
            <a:r>
              <a:rPr lang="fr-FR" sz="1800" b="1" i="1" dirty="0" err="1">
                <a:solidFill>
                  <a:schemeClr val="tx1">
                    <a:lumMod val="75000"/>
                    <a:lumOff val="25000"/>
                  </a:schemeClr>
                </a:solidFill>
              </a:rPr>
              <a:t>trước</a:t>
            </a:r>
            <a:r>
              <a:rPr lang="fr-FR" sz="1800" b="1" i="1" dirty="0">
                <a:solidFill>
                  <a:schemeClr val="tx1">
                    <a:lumMod val="75000"/>
                    <a:lumOff val="25000"/>
                  </a:schemeClr>
                </a:solidFill>
              </a:rPr>
              <a:t> </a:t>
            </a:r>
            <a:r>
              <a:rPr lang="fr-FR" sz="1800" b="1" i="1" dirty="0" err="1">
                <a:solidFill>
                  <a:schemeClr val="tx1">
                    <a:lumMod val="75000"/>
                    <a:lumOff val="25000"/>
                  </a:schemeClr>
                </a:solidFill>
              </a:rPr>
              <a:t>hoặc</a:t>
            </a:r>
            <a:r>
              <a:rPr lang="fr-FR" sz="1800" b="1" i="1" dirty="0">
                <a:solidFill>
                  <a:schemeClr val="tx1">
                    <a:lumMod val="75000"/>
                    <a:lumOff val="25000"/>
                  </a:schemeClr>
                </a:solidFill>
              </a:rPr>
              <a:t> </a:t>
            </a:r>
            <a:r>
              <a:rPr lang="fr-FR" sz="1800" b="1" i="1" dirty="0" err="1">
                <a:solidFill>
                  <a:schemeClr val="tx1">
                    <a:lumMod val="75000"/>
                    <a:lumOff val="25000"/>
                  </a:schemeClr>
                </a:solidFill>
              </a:rPr>
              <a:t>cùng</a:t>
            </a:r>
            <a:r>
              <a:rPr lang="fr-FR" sz="1800" b="1" i="1" dirty="0">
                <a:solidFill>
                  <a:schemeClr val="tx1">
                    <a:lumMod val="75000"/>
                    <a:lumOff val="25000"/>
                  </a:schemeClr>
                </a:solidFill>
              </a:rPr>
              <a:t> </a:t>
            </a:r>
            <a:r>
              <a:rPr lang="fr-FR" sz="1800" b="1" i="1" dirty="0" err="1">
                <a:solidFill>
                  <a:schemeClr val="tx1">
                    <a:lumMod val="75000"/>
                    <a:lumOff val="25000"/>
                  </a:schemeClr>
                </a:solidFill>
              </a:rPr>
              <a:t>một</a:t>
            </a:r>
            <a:r>
              <a:rPr lang="fr-FR" sz="1800" b="1" i="1" dirty="0">
                <a:solidFill>
                  <a:schemeClr val="tx1">
                    <a:lumMod val="75000"/>
                    <a:lumOff val="25000"/>
                  </a:schemeClr>
                </a:solidFill>
              </a:rPr>
              <a:t> </a:t>
            </a:r>
            <a:r>
              <a:rPr lang="fr-FR" sz="1800" b="1" i="1" dirty="0" err="1">
                <a:solidFill>
                  <a:schemeClr val="tx1">
                    <a:lumMod val="75000"/>
                    <a:lumOff val="25000"/>
                  </a:schemeClr>
                </a:solidFill>
              </a:rPr>
              <a:t>thời</a:t>
            </a:r>
            <a:r>
              <a:rPr lang="fr-FR" sz="1800" b="1" i="1" dirty="0">
                <a:solidFill>
                  <a:schemeClr val="tx1">
                    <a:lumMod val="75000"/>
                    <a:lumOff val="25000"/>
                  </a:schemeClr>
                </a:solidFill>
              </a:rPr>
              <a:t> </a:t>
            </a:r>
            <a:r>
              <a:rPr lang="fr-FR" sz="1800" b="1" i="1" dirty="0" err="1">
                <a:solidFill>
                  <a:schemeClr val="tx1">
                    <a:lumMod val="75000"/>
                    <a:lumOff val="25000"/>
                  </a:schemeClr>
                </a:solidFill>
              </a:rPr>
              <a:t>điểm</a:t>
            </a:r>
            <a:r>
              <a:rPr lang="fr-FR" sz="1800" b="1" i="1" dirty="0">
                <a:solidFill>
                  <a:schemeClr val="tx1">
                    <a:lumMod val="75000"/>
                    <a:lumOff val="25000"/>
                  </a:schemeClr>
                </a:solidFill>
              </a:rPr>
              <a:t> </a:t>
            </a:r>
            <a:r>
              <a:rPr lang="fr-FR" sz="1800" b="1" i="1" dirty="0" err="1">
                <a:solidFill>
                  <a:schemeClr val="tx1">
                    <a:lumMod val="75000"/>
                    <a:lumOff val="25000"/>
                  </a:schemeClr>
                </a:solidFill>
              </a:rPr>
              <a:t>với</a:t>
            </a:r>
            <a:r>
              <a:rPr lang="fr-FR" sz="1800" b="1" i="1" dirty="0">
                <a:solidFill>
                  <a:schemeClr val="tx1">
                    <a:lumMod val="75000"/>
                    <a:lumOff val="25000"/>
                  </a:schemeClr>
                </a:solidFill>
              </a:rPr>
              <a:t> </a:t>
            </a:r>
            <a:r>
              <a:rPr lang="fr-FR" sz="1800" b="1" i="1" dirty="0" err="1">
                <a:solidFill>
                  <a:schemeClr val="tx1">
                    <a:lumMod val="75000"/>
                    <a:lumOff val="25000"/>
                  </a:schemeClr>
                </a:solidFill>
              </a:rPr>
              <a:t>người</a:t>
            </a:r>
            <a:r>
              <a:rPr lang="fr-FR" sz="1800" b="1" i="1" dirty="0">
                <a:solidFill>
                  <a:schemeClr val="tx1">
                    <a:lumMod val="75000"/>
                    <a:lumOff val="25000"/>
                  </a:schemeClr>
                </a:solidFill>
              </a:rPr>
              <a:t> </a:t>
            </a:r>
            <a:r>
              <a:rPr lang="fr-FR" sz="1800" b="1" i="1" dirty="0" err="1">
                <a:solidFill>
                  <a:schemeClr val="tx1">
                    <a:lumMod val="75000"/>
                    <a:lumOff val="25000"/>
                  </a:schemeClr>
                </a:solidFill>
              </a:rPr>
              <a:t>để</a:t>
            </a:r>
            <a:r>
              <a:rPr lang="fr-FR" sz="1800" b="1" i="1" dirty="0">
                <a:solidFill>
                  <a:schemeClr val="tx1">
                    <a:lumMod val="75000"/>
                    <a:lumOff val="25000"/>
                  </a:schemeClr>
                </a:solidFill>
              </a:rPr>
              <a:t> </a:t>
            </a:r>
            <a:r>
              <a:rPr lang="fr-FR" sz="1800" b="1" i="1" dirty="0" err="1">
                <a:solidFill>
                  <a:schemeClr val="tx1">
                    <a:lumMod val="75000"/>
                    <a:lumOff val="25000"/>
                  </a:schemeClr>
                </a:solidFill>
              </a:rPr>
              <a:t>lại</a:t>
            </a:r>
            <a:r>
              <a:rPr lang="fr-FR" sz="1800" b="1" i="1" dirty="0">
                <a:solidFill>
                  <a:schemeClr val="tx1">
                    <a:lumMod val="75000"/>
                    <a:lumOff val="25000"/>
                  </a:schemeClr>
                </a:solidFill>
              </a:rPr>
              <a:t> di </a:t>
            </a:r>
            <a:r>
              <a:rPr lang="fr-FR" sz="1800" b="1" i="1" dirty="0" err="1">
                <a:solidFill>
                  <a:schemeClr val="tx1">
                    <a:lumMod val="75000"/>
                    <a:lumOff val="25000"/>
                  </a:schemeClr>
                </a:solidFill>
              </a:rPr>
              <a:t>sản</a:t>
            </a:r>
            <a:r>
              <a:rPr lang="fr-FR" sz="1800" b="1" i="1" dirty="0">
                <a:solidFill>
                  <a:schemeClr val="tx1">
                    <a:lumMod val="75000"/>
                    <a:lumOff val="25000"/>
                  </a:schemeClr>
                </a:solidFill>
              </a:rPr>
              <a:t> </a:t>
            </a:r>
            <a:r>
              <a:rPr lang="fr-FR" sz="1800" b="1" i="1" dirty="0" err="1">
                <a:solidFill>
                  <a:schemeClr val="tx1">
                    <a:lumMod val="75000"/>
                    <a:lumOff val="25000"/>
                  </a:schemeClr>
                </a:solidFill>
              </a:rPr>
              <a:t>thì</a:t>
            </a:r>
            <a:r>
              <a:rPr lang="fr-FR" sz="1800" b="1" i="1" dirty="0">
                <a:solidFill>
                  <a:schemeClr val="tx1">
                    <a:lumMod val="75000"/>
                    <a:lumOff val="25000"/>
                  </a:schemeClr>
                </a:solidFill>
              </a:rPr>
              <a:t> </a:t>
            </a:r>
            <a:r>
              <a:rPr lang="fr-FR" sz="1800" b="1" i="1" dirty="0" err="1">
                <a:solidFill>
                  <a:schemeClr val="tx1">
                    <a:lumMod val="75000"/>
                    <a:lumOff val="25000"/>
                  </a:schemeClr>
                </a:solidFill>
              </a:rPr>
              <a:t>cháu</a:t>
            </a:r>
            <a:r>
              <a:rPr lang="fr-FR" sz="1800" b="1" i="1" dirty="0">
                <a:solidFill>
                  <a:schemeClr val="tx1">
                    <a:lumMod val="75000"/>
                    <a:lumOff val="25000"/>
                  </a:schemeClr>
                </a:solidFill>
              </a:rPr>
              <a:t> </a:t>
            </a:r>
            <a:r>
              <a:rPr lang="fr-FR" sz="1800" b="1" i="1" dirty="0" err="1">
                <a:solidFill>
                  <a:schemeClr val="tx1">
                    <a:lumMod val="75000"/>
                    <a:lumOff val="25000"/>
                  </a:schemeClr>
                </a:solidFill>
              </a:rPr>
              <a:t>được</a:t>
            </a:r>
            <a:r>
              <a:rPr lang="fr-FR" sz="1800" b="1" i="1" dirty="0">
                <a:solidFill>
                  <a:schemeClr val="tx1">
                    <a:lumMod val="75000"/>
                    <a:lumOff val="25000"/>
                  </a:schemeClr>
                </a:solidFill>
              </a:rPr>
              <a:t> </a:t>
            </a:r>
            <a:r>
              <a:rPr lang="fr-FR" sz="1800" b="1" i="1" dirty="0" err="1">
                <a:solidFill>
                  <a:schemeClr val="tx1">
                    <a:lumMod val="75000"/>
                    <a:lumOff val="25000"/>
                  </a:schemeClr>
                </a:solidFill>
              </a:rPr>
              <a:t>hưởng</a:t>
            </a:r>
            <a:r>
              <a:rPr lang="fr-FR" sz="1800" b="1" i="1" dirty="0">
                <a:solidFill>
                  <a:schemeClr val="tx1">
                    <a:lumMod val="75000"/>
                    <a:lumOff val="25000"/>
                  </a:schemeClr>
                </a:solidFill>
              </a:rPr>
              <a:t> </a:t>
            </a:r>
            <a:r>
              <a:rPr lang="fr-FR" sz="1800" b="1" i="1" dirty="0" err="1">
                <a:solidFill>
                  <a:schemeClr val="tx1">
                    <a:lumMod val="75000"/>
                    <a:lumOff val="25000"/>
                  </a:schemeClr>
                </a:solidFill>
              </a:rPr>
              <a:t>phần</a:t>
            </a:r>
            <a:r>
              <a:rPr lang="fr-FR" sz="1800" b="1" i="1" dirty="0">
                <a:solidFill>
                  <a:schemeClr val="tx1">
                    <a:lumMod val="75000"/>
                    <a:lumOff val="25000"/>
                  </a:schemeClr>
                </a:solidFill>
              </a:rPr>
              <a:t> di </a:t>
            </a:r>
            <a:r>
              <a:rPr lang="fr-FR" sz="1800" b="1" i="1" dirty="0" err="1">
                <a:solidFill>
                  <a:schemeClr val="tx1">
                    <a:lumMod val="75000"/>
                    <a:lumOff val="25000"/>
                  </a:schemeClr>
                </a:solidFill>
              </a:rPr>
              <a:t>sản</a:t>
            </a:r>
            <a:r>
              <a:rPr lang="fr-FR" sz="1800" b="1" i="1" dirty="0">
                <a:solidFill>
                  <a:schemeClr val="tx1">
                    <a:lumMod val="75000"/>
                    <a:lumOff val="25000"/>
                  </a:schemeClr>
                </a:solidFill>
              </a:rPr>
              <a:t> </a:t>
            </a:r>
            <a:r>
              <a:rPr lang="fr-FR" sz="1800" b="1" i="1" dirty="0" err="1">
                <a:solidFill>
                  <a:schemeClr val="tx1">
                    <a:lumMod val="75000"/>
                    <a:lumOff val="25000"/>
                  </a:schemeClr>
                </a:solidFill>
              </a:rPr>
              <a:t>mà</a:t>
            </a:r>
            <a:r>
              <a:rPr lang="fr-FR" sz="1800" b="1" i="1" dirty="0">
                <a:solidFill>
                  <a:schemeClr val="tx1">
                    <a:lumMod val="75000"/>
                    <a:lumOff val="25000"/>
                  </a:schemeClr>
                </a:solidFill>
              </a:rPr>
              <a:t> </a:t>
            </a:r>
            <a:r>
              <a:rPr lang="fr-FR" sz="1800" b="1" i="1" dirty="0" err="1">
                <a:solidFill>
                  <a:schemeClr val="tx1">
                    <a:lumMod val="75000"/>
                    <a:lumOff val="25000"/>
                  </a:schemeClr>
                </a:solidFill>
              </a:rPr>
              <a:t>cha</a:t>
            </a:r>
            <a:r>
              <a:rPr lang="fr-FR" sz="1800" b="1" i="1" dirty="0">
                <a:solidFill>
                  <a:schemeClr val="tx1">
                    <a:lumMod val="75000"/>
                    <a:lumOff val="25000"/>
                  </a:schemeClr>
                </a:solidFill>
              </a:rPr>
              <a:t> </a:t>
            </a:r>
            <a:r>
              <a:rPr lang="fr-FR" sz="1800" b="1" i="1" dirty="0" err="1">
                <a:solidFill>
                  <a:schemeClr val="tx1">
                    <a:lumMod val="75000"/>
                    <a:lumOff val="25000"/>
                  </a:schemeClr>
                </a:solidFill>
              </a:rPr>
              <a:t>hoặc</a:t>
            </a:r>
            <a:r>
              <a:rPr lang="fr-FR" sz="1800" b="1" i="1" dirty="0">
                <a:solidFill>
                  <a:schemeClr val="tx1">
                    <a:lumMod val="75000"/>
                    <a:lumOff val="25000"/>
                  </a:schemeClr>
                </a:solidFill>
              </a:rPr>
              <a:t> </a:t>
            </a:r>
            <a:r>
              <a:rPr lang="fr-FR" sz="1800" b="1" i="1" dirty="0" err="1">
                <a:solidFill>
                  <a:schemeClr val="tx1">
                    <a:lumMod val="75000"/>
                    <a:lumOff val="25000"/>
                  </a:schemeClr>
                </a:solidFill>
              </a:rPr>
              <a:t>mẹ</a:t>
            </a:r>
            <a:r>
              <a:rPr lang="fr-FR" sz="1800" b="1" i="1" dirty="0">
                <a:solidFill>
                  <a:schemeClr val="tx1">
                    <a:lumMod val="75000"/>
                    <a:lumOff val="25000"/>
                  </a:schemeClr>
                </a:solidFill>
              </a:rPr>
              <a:t> </a:t>
            </a:r>
            <a:r>
              <a:rPr lang="fr-FR" sz="1800" b="1" i="1" dirty="0" err="1">
                <a:solidFill>
                  <a:schemeClr val="tx1">
                    <a:lumMod val="75000"/>
                    <a:lumOff val="25000"/>
                  </a:schemeClr>
                </a:solidFill>
              </a:rPr>
              <a:t>của</a:t>
            </a:r>
            <a:r>
              <a:rPr lang="fr-FR" sz="1800" b="1" i="1" dirty="0">
                <a:solidFill>
                  <a:schemeClr val="tx1">
                    <a:lumMod val="75000"/>
                    <a:lumOff val="25000"/>
                  </a:schemeClr>
                </a:solidFill>
              </a:rPr>
              <a:t> </a:t>
            </a:r>
            <a:r>
              <a:rPr lang="fr-FR" sz="1800" b="1" i="1" dirty="0" err="1">
                <a:solidFill>
                  <a:schemeClr val="tx1">
                    <a:lumMod val="75000"/>
                    <a:lumOff val="25000"/>
                  </a:schemeClr>
                </a:solidFill>
              </a:rPr>
              <a:t>cháu</a:t>
            </a:r>
            <a:r>
              <a:rPr lang="fr-FR" sz="1800" b="1" i="1" dirty="0">
                <a:solidFill>
                  <a:schemeClr val="tx1">
                    <a:lumMod val="75000"/>
                    <a:lumOff val="25000"/>
                  </a:schemeClr>
                </a:solidFill>
              </a:rPr>
              <a:t> </a:t>
            </a:r>
            <a:r>
              <a:rPr lang="fr-FR" sz="1800" b="1" i="1" dirty="0" err="1">
                <a:solidFill>
                  <a:schemeClr val="tx1">
                    <a:lumMod val="75000"/>
                    <a:lumOff val="25000"/>
                  </a:schemeClr>
                </a:solidFill>
              </a:rPr>
              <a:t>được</a:t>
            </a:r>
            <a:r>
              <a:rPr lang="fr-FR" sz="1800" b="1" i="1" dirty="0">
                <a:solidFill>
                  <a:schemeClr val="tx1">
                    <a:lumMod val="75000"/>
                    <a:lumOff val="25000"/>
                  </a:schemeClr>
                </a:solidFill>
              </a:rPr>
              <a:t> </a:t>
            </a:r>
            <a:r>
              <a:rPr lang="fr-FR" sz="1800" b="1" i="1" dirty="0" err="1">
                <a:solidFill>
                  <a:schemeClr val="tx1">
                    <a:lumMod val="75000"/>
                    <a:lumOff val="25000"/>
                  </a:schemeClr>
                </a:solidFill>
              </a:rPr>
              <a:t>hưởng</a:t>
            </a:r>
            <a:r>
              <a:rPr lang="fr-FR" sz="1800" b="1" i="1" dirty="0">
                <a:solidFill>
                  <a:schemeClr val="tx1">
                    <a:lumMod val="75000"/>
                    <a:lumOff val="25000"/>
                  </a:schemeClr>
                </a:solidFill>
              </a:rPr>
              <a:t> </a:t>
            </a:r>
            <a:r>
              <a:rPr lang="fr-FR" sz="1800" b="1" i="1" dirty="0" err="1">
                <a:solidFill>
                  <a:schemeClr val="tx1">
                    <a:lumMod val="75000"/>
                    <a:lumOff val="25000"/>
                  </a:schemeClr>
                </a:solidFill>
              </a:rPr>
              <a:t>nếu</a:t>
            </a:r>
            <a:r>
              <a:rPr lang="fr-FR" sz="1800" b="1" i="1" dirty="0">
                <a:solidFill>
                  <a:schemeClr val="tx1">
                    <a:lumMod val="75000"/>
                    <a:lumOff val="25000"/>
                  </a:schemeClr>
                </a:solidFill>
              </a:rPr>
              <a:t> </a:t>
            </a:r>
            <a:r>
              <a:rPr lang="fr-FR" sz="1800" b="1" i="1" dirty="0" err="1">
                <a:solidFill>
                  <a:schemeClr val="tx1">
                    <a:lumMod val="75000"/>
                    <a:lumOff val="25000"/>
                  </a:schemeClr>
                </a:solidFill>
              </a:rPr>
              <a:t>còn</a:t>
            </a:r>
            <a:r>
              <a:rPr lang="fr-FR" sz="1800" b="1" i="1" dirty="0">
                <a:solidFill>
                  <a:schemeClr val="tx1">
                    <a:lumMod val="75000"/>
                    <a:lumOff val="25000"/>
                  </a:schemeClr>
                </a:solidFill>
              </a:rPr>
              <a:t> </a:t>
            </a:r>
            <a:r>
              <a:rPr lang="fr-FR" sz="1800" b="1" i="1" dirty="0" err="1">
                <a:solidFill>
                  <a:schemeClr val="tx1">
                    <a:lumMod val="75000"/>
                    <a:lumOff val="25000"/>
                  </a:schemeClr>
                </a:solidFill>
              </a:rPr>
              <a:t>sống</a:t>
            </a:r>
            <a:r>
              <a:rPr lang="fr-FR" sz="1800" i="1" dirty="0">
                <a:solidFill>
                  <a:schemeClr val="tx1">
                    <a:lumMod val="75000"/>
                    <a:lumOff val="25000"/>
                  </a:schemeClr>
                </a:solidFill>
              </a:rPr>
              <a:t>; </a:t>
            </a:r>
            <a:r>
              <a:rPr lang="fr-FR" sz="1800" i="1" dirty="0" err="1">
                <a:solidFill>
                  <a:schemeClr val="tx1">
                    <a:lumMod val="75000"/>
                    <a:lumOff val="25000"/>
                  </a:schemeClr>
                </a:solidFill>
              </a:rPr>
              <a:t>nếu</a:t>
            </a:r>
            <a:r>
              <a:rPr lang="fr-FR" sz="1800" i="1" dirty="0">
                <a:solidFill>
                  <a:schemeClr val="tx1">
                    <a:lumMod val="75000"/>
                    <a:lumOff val="25000"/>
                  </a:schemeClr>
                </a:solidFill>
              </a:rPr>
              <a:t> </a:t>
            </a:r>
            <a:r>
              <a:rPr lang="fr-FR" sz="1800" i="1" dirty="0" err="1">
                <a:solidFill>
                  <a:schemeClr val="tx1">
                    <a:lumMod val="75000"/>
                    <a:lumOff val="25000"/>
                  </a:schemeClr>
                </a:solidFill>
              </a:rPr>
              <a:t>cháu</a:t>
            </a:r>
            <a:r>
              <a:rPr lang="fr-FR" sz="1800" i="1" dirty="0">
                <a:solidFill>
                  <a:schemeClr val="tx1">
                    <a:lumMod val="75000"/>
                    <a:lumOff val="25000"/>
                  </a:schemeClr>
                </a:solidFill>
              </a:rPr>
              <a:t> </a:t>
            </a:r>
            <a:r>
              <a:rPr lang="fr-FR" sz="1800" i="1" dirty="0" err="1">
                <a:solidFill>
                  <a:schemeClr val="tx1">
                    <a:lumMod val="75000"/>
                    <a:lumOff val="25000"/>
                  </a:schemeClr>
                </a:solidFill>
              </a:rPr>
              <a:t>cũng</a:t>
            </a:r>
            <a:r>
              <a:rPr lang="fr-FR" sz="1800" i="1" dirty="0">
                <a:solidFill>
                  <a:schemeClr val="tx1">
                    <a:lumMod val="75000"/>
                    <a:lumOff val="25000"/>
                  </a:schemeClr>
                </a:solidFill>
              </a:rPr>
              <a:t> </a:t>
            </a:r>
            <a:r>
              <a:rPr lang="fr-FR" sz="1800" i="1" dirty="0" err="1">
                <a:solidFill>
                  <a:schemeClr val="tx1">
                    <a:lumMod val="75000"/>
                    <a:lumOff val="25000"/>
                  </a:schemeClr>
                </a:solidFill>
              </a:rPr>
              <a:t>chết</a:t>
            </a:r>
            <a:r>
              <a:rPr lang="fr-FR" sz="1800" i="1" dirty="0">
                <a:solidFill>
                  <a:schemeClr val="tx1">
                    <a:lumMod val="75000"/>
                    <a:lumOff val="25000"/>
                  </a:schemeClr>
                </a:solidFill>
              </a:rPr>
              <a:t> </a:t>
            </a:r>
            <a:r>
              <a:rPr lang="fr-FR" sz="1800" i="1" dirty="0" err="1">
                <a:solidFill>
                  <a:schemeClr val="tx1">
                    <a:lumMod val="75000"/>
                    <a:lumOff val="25000"/>
                  </a:schemeClr>
                </a:solidFill>
              </a:rPr>
              <a:t>trước</a:t>
            </a:r>
            <a:r>
              <a:rPr lang="fr-FR" sz="1800" i="1" dirty="0">
                <a:solidFill>
                  <a:schemeClr val="tx1">
                    <a:lumMod val="75000"/>
                    <a:lumOff val="25000"/>
                  </a:schemeClr>
                </a:solidFill>
              </a:rPr>
              <a:t> </a:t>
            </a:r>
            <a:r>
              <a:rPr lang="fr-FR" sz="1800" i="1" dirty="0" err="1">
                <a:solidFill>
                  <a:schemeClr val="tx1">
                    <a:lumMod val="75000"/>
                    <a:lumOff val="25000"/>
                  </a:schemeClr>
                </a:solidFill>
              </a:rPr>
              <a:t>hoặc</a:t>
            </a:r>
            <a:r>
              <a:rPr lang="fr-FR" sz="1800" i="1" dirty="0">
                <a:solidFill>
                  <a:schemeClr val="tx1">
                    <a:lumMod val="75000"/>
                    <a:lumOff val="25000"/>
                  </a:schemeClr>
                </a:solidFill>
              </a:rPr>
              <a:t> </a:t>
            </a:r>
            <a:r>
              <a:rPr lang="fr-FR" sz="1800" i="1" dirty="0" err="1">
                <a:solidFill>
                  <a:schemeClr val="tx1">
                    <a:lumMod val="75000"/>
                    <a:lumOff val="25000"/>
                  </a:schemeClr>
                </a:solidFill>
              </a:rPr>
              <a:t>cùng</a:t>
            </a:r>
            <a:r>
              <a:rPr lang="fr-FR" sz="1800" i="1" dirty="0">
                <a:solidFill>
                  <a:schemeClr val="tx1">
                    <a:lumMod val="75000"/>
                    <a:lumOff val="25000"/>
                  </a:schemeClr>
                </a:solidFill>
              </a:rPr>
              <a:t> </a:t>
            </a:r>
            <a:r>
              <a:rPr lang="fr-FR" sz="1800" i="1" dirty="0" err="1">
                <a:solidFill>
                  <a:schemeClr val="tx1">
                    <a:lumMod val="75000"/>
                    <a:lumOff val="25000"/>
                  </a:schemeClr>
                </a:solidFill>
              </a:rPr>
              <a:t>một</a:t>
            </a:r>
            <a:r>
              <a:rPr lang="fr-FR" sz="1800" i="1" dirty="0">
                <a:solidFill>
                  <a:schemeClr val="tx1">
                    <a:lumMod val="75000"/>
                    <a:lumOff val="25000"/>
                  </a:schemeClr>
                </a:solidFill>
              </a:rPr>
              <a:t> </a:t>
            </a:r>
            <a:r>
              <a:rPr lang="fr-FR" sz="1800" i="1" dirty="0" err="1">
                <a:solidFill>
                  <a:schemeClr val="tx1">
                    <a:lumMod val="75000"/>
                    <a:lumOff val="25000"/>
                  </a:schemeClr>
                </a:solidFill>
              </a:rPr>
              <a:t>thời</a:t>
            </a:r>
            <a:r>
              <a:rPr lang="fr-FR" sz="1800" i="1" dirty="0">
                <a:solidFill>
                  <a:schemeClr val="tx1">
                    <a:lumMod val="75000"/>
                    <a:lumOff val="25000"/>
                  </a:schemeClr>
                </a:solidFill>
              </a:rPr>
              <a:t> </a:t>
            </a:r>
            <a:r>
              <a:rPr lang="fr-FR" sz="1800" i="1" dirty="0" err="1">
                <a:solidFill>
                  <a:schemeClr val="tx1">
                    <a:lumMod val="75000"/>
                    <a:lumOff val="25000"/>
                  </a:schemeClr>
                </a:solidFill>
              </a:rPr>
              <a:t>điểm</a:t>
            </a:r>
            <a:r>
              <a:rPr lang="fr-FR" sz="1800" i="1" dirty="0">
                <a:solidFill>
                  <a:schemeClr val="tx1">
                    <a:lumMod val="75000"/>
                    <a:lumOff val="25000"/>
                  </a:schemeClr>
                </a:solidFill>
              </a:rPr>
              <a:t> </a:t>
            </a:r>
            <a:r>
              <a:rPr lang="fr-FR" sz="1800" i="1" dirty="0" err="1">
                <a:solidFill>
                  <a:schemeClr val="tx1">
                    <a:lumMod val="75000"/>
                    <a:lumOff val="25000"/>
                  </a:schemeClr>
                </a:solidFill>
              </a:rPr>
              <a:t>với</a:t>
            </a:r>
            <a:r>
              <a:rPr lang="fr-FR" sz="1800" i="1" dirty="0">
                <a:solidFill>
                  <a:schemeClr val="tx1">
                    <a:lumMod val="75000"/>
                    <a:lumOff val="25000"/>
                  </a:schemeClr>
                </a:solidFill>
              </a:rPr>
              <a:t> </a:t>
            </a:r>
            <a:r>
              <a:rPr lang="fr-FR" sz="1800" i="1" dirty="0" err="1">
                <a:solidFill>
                  <a:schemeClr val="tx1">
                    <a:lumMod val="75000"/>
                    <a:lumOff val="25000"/>
                  </a:schemeClr>
                </a:solidFill>
              </a:rPr>
              <a:t>người</a:t>
            </a:r>
            <a:r>
              <a:rPr lang="fr-FR" sz="1800" i="1" dirty="0">
                <a:solidFill>
                  <a:schemeClr val="tx1">
                    <a:lumMod val="75000"/>
                    <a:lumOff val="25000"/>
                  </a:schemeClr>
                </a:solidFill>
              </a:rPr>
              <a:t> </a:t>
            </a:r>
            <a:r>
              <a:rPr lang="fr-FR" sz="1800" i="1" dirty="0" err="1">
                <a:solidFill>
                  <a:schemeClr val="tx1">
                    <a:lumMod val="75000"/>
                    <a:lumOff val="25000"/>
                  </a:schemeClr>
                </a:solidFill>
              </a:rPr>
              <a:t>để</a:t>
            </a:r>
            <a:r>
              <a:rPr lang="fr-FR" sz="1800" i="1" dirty="0">
                <a:solidFill>
                  <a:schemeClr val="tx1">
                    <a:lumMod val="75000"/>
                    <a:lumOff val="25000"/>
                  </a:schemeClr>
                </a:solidFill>
              </a:rPr>
              <a:t> </a:t>
            </a:r>
            <a:r>
              <a:rPr lang="fr-FR" sz="1800" i="1" dirty="0" err="1">
                <a:solidFill>
                  <a:schemeClr val="tx1">
                    <a:lumMod val="75000"/>
                    <a:lumOff val="25000"/>
                  </a:schemeClr>
                </a:solidFill>
              </a:rPr>
              <a:t>lại</a:t>
            </a:r>
            <a:r>
              <a:rPr lang="fr-FR" sz="1800" i="1" dirty="0">
                <a:solidFill>
                  <a:schemeClr val="tx1">
                    <a:lumMod val="75000"/>
                    <a:lumOff val="25000"/>
                  </a:schemeClr>
                </a:solidFill>
              </a:rPr>
              <a:t> di </a:t>
            </a:r>
            <a:r>
              <a:rPr lang="fr-FR" sz="1800" i="1" dirty="0" err="1">
                <a:solidFill>
                  <a:schemeClr val="tx1">
                    <a:lumMod val="75000"/>
                    <a:lumOff val="25000"/>
                  </a:schemeClr>
                </a:solidFill>
              </a:rPr>
              <a:t>sản</a:t>
            </a:r>
            <a:r>
              <a:rPr lang="fr-FR" sz="1800" i="1" dirty="0">
                <a:solidFill>
                  <a:schemeClr val="tx1">
                    <a:lumMod val="75000"/>
                    <a:lumOff val="25000"/>
                  </a:schemeClr>
                </a:solidFill>
              </a:rPr>
              <a:t> </a:t>
            </a:r>
            <a:r>
              <a:rPr lang="fr-FR" sz="1800" i="1" dirty="0" err="1">
                <a:solidFill>
                  <a:schemeClr val="tx1">
                    <a:lumMod val="75000"/>
                    <a:lumOff val="25000"/>
                  </a:schemeClr>
                </a:solidFill>
              </a:rPr>
              <a:t>thì</a:t>
            </a:r>
            <a:r>
              <a:rPr lang="fr-FR" sz="1800" i="1" dirty="0">
                <a:solidFill>
                  <a:schemeClr val="tx1">
                    <a:lumMod val="75000"/>
                    <a:lumOff val="25000"/>
                  </a:schemeClr>
                </a:solidFill>
              </a:rPr>
              <a:t> </a:t>
            </a:r>
            <a:r>
              <a:rPr lang="fr-FR" sz="1800" i="1" dirty="0" err="1">
                <a:solidFill>
                  <a:schemeClr val="tx1">
                    <a:lumMod val="75000"/>
                    <a:lumOff val="25000"/>
                  </a:schemeClr>
                </a:solidFill>
              </a:rPr>
              <a:t>chắt</a:t>
            </a:r>
            <a:r>
              <a:rPr lang="fr-FR" sz="1800" i="1" dirty="0">
                <a:solidFill>
                  <a:schemeClr val="tx1">
                    <a:lumMod val="75000"/>
                    <a:lumOff val="25000"/>
                  </a:schemeClr>
                </a:solidFill>
              </a:rPr>
              <a:t> </a:t>
            </a:r>
            <a:r>
              <a:rPr lang="fr-FR" sz="1800" i="1" dirty="0" err="1">
                <a:solidFill>
                  <a:schemeClr val="tx1">
                    <a:lumMod val="75000"/>
                    <a:lumOff val="25000"/>
                  </a:schemeClr>
                </a:solidFill>
              </a:rPr>
              <a:t>được</a:t>
            </a:r>
            <a:r>
              <a:rPr lang="fr-FR" sz="1800" i="1" dirty="0">
                <a:solidFill>
                  <a:schemeClr val="tx1">
                    <a:lumMod val="75000"/>
                    <a:lumOff val="25000"/>
                  </a:schemeClr>
                </a:solidFill>
              </a:rPr>
              <a:t> </a:t>
            </a:r>
            <a:r>
              <a:rPr lang="fr-FR" sz="1800" i="1" dirty="0" err="1">
                <a:solidFill>
                  <a:schemeClr val="tx1">
                    <a:lumMod val="75000"/>
                    <a:lumOff val="25000"/>
                  </a:schemeClr>
                </a:solidFill>
              </a:rPr>
              <a:t>hưởng</a:t>
            </a:r>
            <a:r>
              <a:rPr lang="fr-FR" sz="1800" i="1" dirty="0">
                <a:solidFill>
                  <a:schemeClr val="tx1">
                    <a:lumMod val="75000"/>
                    <a:lumOff val="25000"/>
                  </a:schemeClr>
                </a:solidFill>
              </a:rPr>
              <a:t> </a:t>
            </a:r>
            <a:r>
              <a:rPr lang="fr-FR" sz="1800" i="1" dirty="0" err="1">
                <a:solidFill>
                  <a:schemeClr val="tx1">
                    <a:lumMod val="75000"/>
                    <a:lumOff val="25000"/>
                  </a:schemeClr>
                </a:solidFill>
              </a:rPr>
              <a:t>phần</a:t>
            </a:r>
            <a:r>
              <a:rPr lang="fr-FR" sz="1800" i="1" dirty="0">
                <a:solidFill>
                  <a:schemeClr val="tx1">
                    <a:lumMod val="75000"/>
                    <a:lumOff val="25000"/>
                  </a:schemeClr>
                </a:solidFill>
              </a:rPr>
              <a:t> di </a:t>
            </a:r>
            <a:r>
              <a:rPr lang="fr-FR" sz="1800" i="1" dirty="0" err="1">
                <a:solidFill>
                  <a:schemeClr val="tx1">
                    <a:lumMod val="75000"/>
                    <a:lumOff val="25000"/>
                  </a:schemeClr>
                </a:solidFill>
              </a:rPr>
              <a:t>sản</a:t>
            </a:r>
            <a:r>
              <a:rPr lang="fr-FR" sz="1800" i="1" dirty="0">
                <a:solidFill>
                  <a:schemeClr val="tx1">
                    <a:lumMod val="75000"/>
                    <a:lumOff val="25000"/>
                  </a:schemeClr>
                </a:solidFill>
              </a:rPr>
              <a:t> </a:t>
            </a:r>
            <a:r>
              <a:rPr lang="fr-FR" sz="1800" i="1" dirty="0" err="1">
                <a:solidFill>
                  <a:schemeClr val="tx1">
                    <a:lumMod val="75000"/>
                    <a:lumOff val="25000"/>
                  </a:schemeClr>
                </a:solidFill>
              </a:rPr>
              <a:t>mà</a:t>
            </a:r>
            <a:r>
              <a:rPr lang="fr-FR" sz="1800" i="1" dirty="0">
                <a:solidFill>
                  <a:schemeClr val="tx1">
                    <a:lumMod val="75000"/>
                    <a:lumOff val="25000"/>
                  </a:schemeClr>
                </a:solidFill>
              </a:rPr>
              <a:t> </a:t>
            </a:r>
            <a:r>
              <a:rPr lang="fr-FR" sz="1800" i="1" dirty="0" err="1">
                <a:solidFill>
                  <a:schemeClr val="tx1">
                    <a:lumMod val="75000"/>
                    <a:lumOff val="25000"/>
                  </a:schemeClr>
                </a:solidFill>
              </a:rPr>
              <a:t>cha</a:t>
            </a:r>
            <a:r>
              <a:rPr lang="fr-FR" sz="1800" i="1" dirty="0">
                <a:solidFill>
                  <a:schemeClr val="tx1">
                    <a:lumMod val="75000"/>
                    <a:lumOff val="25000"/>
                  </a:schemeClr>
                </a:solidFill>
              </a:rPr>
              <a:t> </a:t>
            </a:r>
            <a:r>
              <a:rPr lang="fr-FR" sz="1800" i="1" dirty="0" err="1">
                <a:solidFill>
                  <a:schemeClr val="tx1">
                    <a:lumMod val="75000"/>
                    <a:lumOff val="25000"/>
                  </a:schemeClr>
                </a:solidFill>
              </a:rPr>
              <a:t>hoặc</a:t>
            </a:r>
            <a:r>
              <a:rPr lang="fr-FR" sz="1800" i="1" dirty="0">
                <a:solidFill>
                  <a:schemeClr val="tx1">
                    <a:lumMod val="75000"/>
                    <a:lumOff val="25000"/>
                  </a:schemeClr>
                </a:solidFill>
              </a:rPr>
              <a:t> </a:t>
            </a:r>
            <a:r>
              <a:rPr lang="fr-FR" sz="1800" i="1" dirty="0" err="1">
                <a:solidFill>
                  <a:schemeClr val="tx1">
                    <a:lumMod val="75000"/>
                    <a:lumOff val="25000"/>
                  </a:schemeClr>
                </a:solidFill>
              </a:rPr>
              <a:t>mẹ</a:t>
            </a:r>
            <a:r>
              <a:rPr lang="fr-FR" sz="1800" i="1" dirty="0">
                <a:solidFill>
                  <a:schemeClr val="tx1">
                    <a:lumMod val="75000"/>
                    <a:lumOff val="25000"/>
                  </a:schemeClr>
                </a:solidFill>
              </a:rPr>
              <a:t> </a:t>
            </a:r>
            <a:r>
              <a:rPr lang="fr-FR" sz="1800" i="1" dirty="0" err="1">
                <a:solidFill>
                  <a:schemeClr val="tx1">
                    <a:lumMod val="75000"/>
                    <a:lumOff val="25000"/>
                  </a:schemeClr>
                </a:solidFill>
              </a:rPr>
              <a:t>của</a:t>
            </a:r>
            <a:r>
              <a:rPr lang="fr-FR" sz="1800" i="1" dirty="0">
                <a:solidFill>
                  <a:schemeClr val="tx1">
                    <a:lumMod val="75000"/>
                    <a:lumOff val="25000"/>
                  </a:schemeClr>
                </a:solidFill>
              </a:rPr>
              <a:t> </a:t>
            </a:r>
            <a:r>
              <a:rPr lang="fr-FR" sz="1800" i="1" dirty="0" err="1">
                <a:solidFill>
                  <a:schemeClr val="tx1">
                    <a:lumMod val="75000"/>
                    <a:lumOff val="25000"/>
                  </a:schemeClr>
                </a:solidFill>
              </a:rPr>
              <a:t>chắt</a:t>
            </a:r>
            <a:r>
              <a:rPr lang="fr-FR" sz="1800" i="1" dirty="0">
                <a:solidFill>
                  <a:schemeClr val="tx1">
                    <a:lumMod val="75000"/>
                    <a:lumOff val="25000"/>
                  </a:schemeClr>
                </a:solidFill>
              </a:rPr>
              <a:t> </a:t>
            </a:r>
            <a:r>
              <a:rPr lang="fr-FR" sz="1800" i="1" dirty="0" err="1">
                <a:solidFill>
                  <a:schemeClr val="tx1">
                    <a:lumMod val="75000"/>
                    <a:lumOff val="25000"/>
                  </a:schemeClr>
                </a:solidFill>
              </a:rPr>
              <a:t>được</a:t>
            </a:r>
            <a:r>
              <a:rPr lang="fr-FR" sz="1800" i="1" dirty="0">
                <a:solidFill>
                  <a:schemeClr val="tx1">
                    <a:lumMod val="75000"/>
                    <a:lumOff val="25000"/>
                  </a:schemeClr>
                </a:solidFill>
              </a:rPr>
              <a:t> </a:t>
            </a:r>
            <a:r>
              <a:rPr lang="fr-FR" sz="1800" i="1" dirty="0" err="1">
                <a:solidFill>
                  <a:schemeClr val="tx1">
                    <a:lumMod val="75000"/>
                    <a:lumOff val="25000"/>
                  </a:schemeClr>
                </a:solidFill>
              </a:rPr>
              <a:t>hưởng</a:t>
            </a:r>
            <a:r>
              <a:rPr lang="fr-FR" sz="1800" i="1" dirty="0">
                <a:solidFill>
                  <a:schemeClr val="tx1">
                    <a:lumMod val="75000"/>
                    <a:lumOff val="25000"/>
                  </a:schemeClr>
                </a:solidFill>
              </a:rPr>
              <a:t> </a:t>
            </a:r>
            <a:r>
              <a:rPr lang="fr-FR" sz="1800" i="1" dirty="0" err="1">
                <a:solidFill>
                  <a:schemeClr val="tx1">
                    <a:lumMod val="75000"/>
                    <a:lumOff val="25000"/>
                  </a:schemeClr>
                </a:solidFill>
              </a:rPr>
              <a:t>nếu</a:t>
            </a:r>
            <a:r>
              <a:rPr lang="fr-FR" sz="1800" i="1" dirty="0">
                <a:solidFill>
                  <a:schemeClr val="tx1">
                    <a:lumMod val="75000"/>
                    <a:lumOff val="25000"/>
                  </a:schemeClr>
                </a:solidFill>
              </a:rPr>
              <a:t> </a:t>
            </a:r>
            <a:r>
              <a:rPr lang="fr-FR" sz="1800" i="1" dirty="0" err="1">
                <a:solidFill>
                  <a:schemeClr val="tx1">
                    <a:lumMod val="75000"/>
                    <a:lumOff val="25000"/>
                  </a:schemeClr>
                </a:solidFill>
              </a:rPr>
              <a:t>còn</a:t>
            </a:r>
            <a:r>
              <a:rPr lang="fr-FR" sz="1800" i="1" dirty="0">
                <a:solidFill>
                  <a:schemeClr val="tx1">
                    <a:lumMod val="75000"/>
                    <a:lumOff val="25000"/>
                  </a:schemeClr>
                </a:solidFill>
              </a:rPr>
              <a:t> </a:t>
            </a:r>
            <a:r>
              <a:rPr lang="fr-FR" sz="1800" i="1" dirty="0" err="1">
                <a:solidFill>
                  <a:schemeClr val="tx1">
                    <a:lumMod val="75000"/>
                    <a:lumOff val="25000"/>
                  </a:schemeClr>
                </a:solidFill>
              </a:rPr>
              <a:t>sống</a:t>
            </a:r>
            <a:r>
              <a:rPr lang="fr-FR" sz="1800" i="1" dirty="0">
                <a:solidFill>
                  <a:schemeClr val="tx1">
                    <a:lumMod val="75000"/>
                    <a:lumOff val="25000"/>
                  </a:schemeClr>
                </a:solidFill>
              </a:rPr>
              <a:t>. </a:t>
            </a:r>
            <a:r>
              <a:rPr lang="fr-FR" sz="1800" dirty="0">
                <a:solidFill>
                  <a:schemeClr val="tx1">
                    <a:lumMod val="75000"/>
                    <a:lumOff val="25000"/>
                  </a:schemeClr>
                </a:solidFill>
              </a:rPr>
              <a:t>(</a:t>
            </a:r>
            <a:r>
              <a:rPr lang="fr-FR" sz="1800" dirty="0" err="1">
                <a:solidFill>
                  <a:schemeClr val="tx1">
                    <a:lumMod val="75000"/>
                    <a:lumOff val="25000"/>
                  </a:schemeClr>
                </a:solidFill>
              </a:rPr>
              <a:t>Điều</a:t>
            </a:r>
            <a:r>
              <a:rPr lang="fr-FR" sz="1800" dirty="0">
                <a:solidFill>
                  <a:schemeClr val="tx1">
                    <a:lumMod val="75000"/>
                    <a:lumOff val="25000"/>
                  </a:schemeClr>
                </a:solidFill>
              </a:rPr>
              <a:t> 652 BLDS)</a:t>
            </a:r>
            <a:endParaRPr lang="en-US" sz="1800" dirty="0">
              <a:solidFill>
                <a:schemeClr val="tx1">
                  <a:lumMod val="75000"/>
                  <a:lumOff val="25000"/>
                </a:schemeClr>
              </a:solidFill>
            </a:endParaRPr>
          </a:p>
        </p:txBody>
      </p:sp>
      <p:sp>
        <p:nvSpPr>
          <p:cNvPr id="8" name="Title 8">
            <a:extLst>
              <a:ext uri="{FF2B5EF4-FFF2-40B4-BE49-F238E27FC236}">
                <a16:creationId xmlns:a16="http://schemas.microsoft.com/office/drawing/2014/main" id="{F8112A60-FDC2-607F-04F4-E7FD1F6C6A20}"/>
              </a:ext>
            </a:extLst>
          </p:cNvPr>
          <p:cNvSpPr>
            <a:spLocks noGrp="1"/>
          </p:cNvSpPr>
          <p:nvPr>
            <p:ph type="title"/>
          </p:nvPr>
        </p:nvSpPr>
        <p:spPr>
          <a:xfrm>
            <a:off x="370483" y="445025"/>
            <a:ext cx="8460000" cy="572700"/>
          </a:xfrm>
        </p:spPr>
        <p:txBody>
          <a:bodyPr/>
          <a:lstStyle/>
          <a:p>
            <a:r>
              <a:rPr lang="en-US" sz="2000" b="1" dirty="0" err="1">
                <a:solidFill>
                  <a:srgbClr val="FF0000"/>
                </a:solidFill>
                <a:effectLst>
                  <a:outerShdw blurRad="38100" dist="38100" dir="2700000" algn="tl">
                    <a:srgbClr val="000000">
                      <a:alpha val="43137"/>
                    </a:srgbClr>
                  </a:outerShdw>
                </a:effectLst>
                <a:latin typeface="+mj-lt"/>
              </a:rPr>
              <a:t>Thừa</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kế</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thế</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vị</a:t>
            </a:r>
            <a:endParaRPr lang="en-US" sz="2000" dirty="0"/>
          </a:p>
        </p:txBody>
      </p:sp>
    </p:spTree>
    <p:extLst>
      <p:ext uri="{BB962C8B-B14F-4D97-AF65-F5344CB8AC3E}">
        <p14:creationId xmlns:p14="http://schemas.microsoft.com/office/powerpoint/2010/main" val="25419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370482" y="1100547"/>
            <a:ext cx="8431517" cy="32694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sz="1800" dirty="0" err="1"/>
              <a:t>Thời</a:t>
            </a:r>
            <a:r>
              <a:rPr lang="en-US" sz="1800" dirty="0"/>
              <a:t> </a:t>
            </a:r>
            <a:r>
              <a:rPr lang="en-US" sz="1800" dirty="0" err="1"/>
              <a:t>điểm</a:t>
            </a:r>
            <a:r>
              <a:rPr lang="en-US" sz="1800" dirty="0"/>
              <a:t> </a:t>
            </a:r>
            <a:r>
              <a:rPr lang="en-US" sz="1800" dirty="0" err="1"/>
              <a:t>mở</a:t>
            </a:r>
            <a:r>
              <a:rPr lang="en-US" sz="1800" dirty="0"/>
              <a:t> TK: </a:t>
            </a:r>
            <a:r>
              <a:rPr lang="en-US" sz="1800" dirty="0" err="1"/>
              <a:t>thời</a:t>
            </a:r>
            <a:r>
              <a:rPr lang="en-US" sz="1800" dirty="0"/>
              <a:t> </a:t>
            </a:r>
            <a:r>
              <a:rPr lang="en-US" sz="1800" dirty="0" err="1"/>
              <a:t>điểm</a:t>
            </a:r>
            <a:r>
              <a:rPr lang="en-US" sz="1800" dirty="0"/>
              <a:t> </a:t>
            </a:r>
            <a:r>
              <a:rPr lang="en-US" sz="1800" dirty="0" err="1"/>
              <a:t>mà</a:t>
            </a:r>
            <a:r>
              <a:rPr lang="en-US" sz="1800" dirty="0"/>
              <a:t> </a:t>
            </a:r>
            <a:r>
              <a:rPr lang="en-US" sz="1800" dirty="0" err="1"/>
              <a:t>người</a:t>
            </a:r>
            <a:r>
              <a:rPr lang="en-US" sz="1800" dirty="0"/>
              <a:t> </a:t>
            </a:r>
            <a:r>
              <a:rPr lang="en-US" sz="1800" dirty="0" err="1"/>
              <a:t>để</a:t>
            </a:r>
            <a:r>
              <a:rPr lang="en-US" sz="1800" dirty="0"/>
              <a:t> </a:t>
            </a:r>
            <a:r>
              <a:rPr lang="en-US" sz="1800" dirty="0" err="1"/>
              <a:t>lại</a:t>
            </a:r>
            <a:r>
              <a:rPr lang="en-US" sz="1800" dirty="0"/>
              <a:t> di </a:t>
            </a:r>
            <a:r>
              <a:rPr lang="en-US" sz="1800" dirty="0" err="1"/>
              <a:t>sản</a:t>
            </a:r>
            <a:r>
              <a:rPr lang="en-US" sz="1800" dirty="0"/>
              <a:t> </a:t>
            </a:r>
            <a:r>
              <a:rPr lang="en-US" sz="1800" dirty="0" err="1"/>
              <a:t>chết</a:t>
            </a:r>
            <a:r>
              <a:rPr lang="en-US" sz="1800" dirty="0"/>
              <a:t>.</a:t>
            </a:r>
            <a:r>
              <a:rPr lang="en-US" sz="1800" dirty="0">
                <a:solidFill>
                  <a:srgbClr val="FF0000"/>
                </a:solidFill>
                <a:sym typeface="+mn-ea"/>
              </a:rPr>
              <a:t>(</a:t>
            </a:r>
            <a:r>
              <a:rPr lang="en-US" sz="1800" dirty="0" err="1">
                <a:solidFill>
                  <a:srgbClr val="FF0000"/>
                </a:solidFill>
                <a:sym typeface="+mn-ea"/>
              </a:rPr>
              <a:t>Khoản</a:t>
            </a:r>
            <a:r>
              <a:rPr lang="en-US" sz="1800" dirty="0">
                <a:solidFill>
                  <a:srgbClr val="FF0000"/>
                </a:solidFill>
                <a:sym typeface="+mn-ea"/>
              </a:rPr>
              <a:t> 1 </a:t>
            </a:r>
            <a:r>
              <a:rPr lang="en-US" sz="1800" dirty="0" err="1">
                <a:solidFill>
                  <a:srgbClr val="FF0000"/>
                </a:solidFill>
                <a:sym typeface="+mn-ea"/>
              </a:rPr>
              <a:t>Điều</a:t>
            </a:r>
            <a:r>
              <a:rPr lang="en-US" sz="1800" dirty="0">
                <a:solidFill>
                  <a:srgbClr val="FF0000"/>
                </a:solidFill>
                <a:sym typeface="+mn-ea"/>
              </a:rPr>
              <a:t> 611 BLDS)</a:t>
            </a:r>
            <a:endParaRPr lang="en-US" sz="1800" dirty="0">
              <a:solidFill>
                <a:srgbClr val="FF0000"/>
              </a:solidFill>
            </a:endParaRPr>
          </a:p>
          <a:p>
            <a:pPr>
              <a:lnSpc>
                <a:spcPct val="150000"/>
              </a:lnSpc>
              <a:defRPr/>
            </a:pPr>
            <a:r>
              <a:rPr lang="en-US" sz="1800" dirty="0" err="1"/>
              <a:t>Địa</a:t>
            </a:r>
            <a:r>
              <a:rPr lang="en-US" sz="1800" dirty="0"/>
              <a:t> </a:t>
            </a:r>
            <a:r>
              <a:rPr lang="en-US" sz="1800" dirty="0" err="1"/>
              <a:t>điểm</a:t>
            </a:r>
            <a:r>
              <a:rPr lang="en-US" sz="1800" dirty="0"/>
              <a:t> </a:t>
            </a:r>
            <a:r>
              <a:rPr lang="en-US" sz="1800" dirty="0" err="1"/>
              <a:t>mở</a:t>
            </a:r>
            <a:r>
              <a:rPr lang="en-US" sz="1800" dirty="0"/>
              <a:t> TK: </a:t>
            </a:r>
            <a:r>
              <a:rPr lang="en-US" sz="1800" dirty="0" err="1"/>
              <a:t>nơi</a:t>
            </a:r>
            <a:r>
              <a:rPr lang="en-US" sz="1800" dirty="0"/>
              <a:t> </a:t>
            </a:r>
            <a:r>
              <a:rPr lang="en-US" sz="1800" dirty="0" err="1"/>
              <a:t>cư</a:t>
            </a:r>
            <a:r>
              <a:rPr lang="en-US" sz="1800" dirty="0"/>
              <a:t> </a:t>
            </a:r>
            <a:r>
              <a:rPr lang="en-US" sz="1800" dirty="0" err="1"/>
              <a:t>trú</a:t>
            </a:r>
            <a:r>
              <a:rPr lang="en-US" sz="1800" dirty="0"/>
              <a:t> </a:t>
            </a:r>
            <a:r>
              <a:rPr lang="en-US" sz="1800" dirty="0" err="1"/>
              <a:t>cuối</a:t>
            </a:r>
            <a:r>
              <a:rPr lang="en-US" sz="1800" dirty="0"/>
              <a:t> </a:t>
            </a:r>
            <a:r>
              <a:rPr lang="en-US" sz="1800" dirty="0" err="1"/>
              <a:t>cùng</a:t>
            </a:r>
            <a:r>
              <a:rPr lang="en-US" sz="1800" dirty="0"/>
              <a:t> </a:t>
            </a:r>
            <a:r>
              <a:rPr lang="en-US" sz="1800" dirty="0" err="1"/>
              <a:t>của</a:t>
            </a:r>
            <a:r>
              <a:rPr lang="en-US" sz="1800" dirty="0"/>
              <a:t> </a:t>
            </a:r>
            <a:r>
              <a:rPr lang="en-US" sz="1800" dirty="0" err="1"/>
              <a:t>người</a:t>
            </a:r>
            <a:r>
              <a:rPr lang="en-US" sz="1800" dirty="0"/>
              <a:t> </a:t>
            </a:r>
            <a:r>
              <a:rPr lang="en-US" sz="1800" dirty="0" err="1"/>
              <a:t>để</a:t>
            </a:r>
            <a:r>
              <a:rPr lang="en-US" sz="1800" dirty="0"/>
              <a:t> </a:t>
            </a:r>
            <a:r>
              <a:rPr lang="en-US" sz="1800" dirty="0" err="1"/>
              <a:t>lại</a:t>
            </a:r>
            <a:r>
              <a:rPr lang="en-US" sz="1800" dirty="0"/>
              <a:t> di </a:t>
            </a:r>
            <a:r>
              <a:rPr lang="en-US" sz="1800" dirty="0" err="1"/>
              <a:t>sản</a:t>
            </a:r>
            <a:r>
              <a:rPr lang="en-US" sz="1800" dirty="0"/>
              <a:t>, </a:t>
            </a:r>
            <a:r>
              <a:rPr lang="en-US" sz="1800" dirty="0" err="1"/>
              <a:t>nếu</a:t>
            </a:r>
            <a:r>
              <a:rPr lang="en-US" sz="1800" dirty="0"/>
              <a:t> </a:t>
            </a:r>
            <a:r>
              <a:rPr lang="en-US" sz="1800" dirty="0" err="1"/>
              <a:t>không</a:t>
            </a:r>
            <a:r>
              <a:rPr lang="en-US" sz="1800" dirty="0"/>
              <a:t> </a:t>
            </a:r>
            <a:r>
              <a:rPr lang="en-US" sz="1800" dirty="0" err="1"/>
              <a:t>xác</a:t>
            </a:r>
            <a:r>
              <a:rPr lang="en-US" sz="1800" dirty="0"/>
              <a:t> </a:t>
            </a:r>
            <a:r>
              <a:rPr lang="en-US" sz="1800" dirty="0" err="1"/>
              <a:t>định</a:t>
            </a:r>
            <a:r>
              <a:rPr lang="en-US" sz="1800" dirty="0"/>
              <a:t> </a:t>
            </a:r>
            <a:r>
              <a:rPr lang="en-US" sz="1800" dirty="0" err="1"/>
              <a:t>được</a:t>
            </a:r>
            <a:r>
              <a:rPr lang="en-US" sz="1800" dirty="0"/>
              <a:t> </a:t>
            </a:r>
            <a:r>
              <a:rPr lang="en-US" sz="1800" dirty="0" err="1"/>
              <a:t>thì</a:t>
            </a:r>
            <a:r>
              <a:rPr lang="en-US" sz="1800" dirty="0"/>
              <a:t> </a:t>
            </a:r>
            <a:r>
              <a:rPr lang="en-US" sz="1800" dirty="0" err="1"/>
              <a:t>là</a:t>
            </a:r>
            <a:r>
              <a:rPr lang="en-US" sz="1800" dirty="0"/>
              <a:t> </a:t>
            </a:r>
            <a:r>
              <a:rPr lang="en-US" sz="1800" dirty="0" err="1"/>
              <a:t>nơi</a:t>
            </a:r>
            <a:r>
              <a:rPr lang="en-US" sz="1800" dirty="0"/>
              <a:t> </a:t>
            </a:r>
            <a:r>
              <a:rPr lang="en-US" sz="1800" dirty="0" err="1"/>
              <a:t>có</a:t>
            </a:r>
            <a:r>
              <a:rPr lang="en-US" sz="1800" dirty="0"/>
              <a:t> </a:t>
            </a:r>
            <a:r>
              <a:rPr lang="en-US" sz="1800" dirty="0" err="1"/>
              <a:t>toàn</a:t>
            </a:r>
            <a:r>
              <a:rPr lang="en-US" sz="1800" dirty="0"/>
              <a:t> </a:t>
            </a:r>
            <a:r>
              <a:rPr lang="en-US" sz="1800" dirty="0" err="1"/>
              <a:t>bộ</a:t>
            </a:r>
            <a:r>
              <a:rPr lang="en-US" sz="1800" dirty="0"/>
              <a:t> </a:t>
            </a:r>
            <a:r>
              <a:rPr lang="en-US" sz="1800" dirty="0" err="1"/>
              <a:t>hoặc</a:t>
            </a:r>
            <a:r>
              <a:rPr lang="en-US" sz="1800" dirty="0"/>
              <a:t> </a:t>
            </a:r>
            <a:r>
              <a:rPr lang="en-US" sz="1800" dirty="0" err="1"/>
              <a:t>phần</a:t>
            </a:r>
            <a:r>
              <a:rPr lang="en-US" sz="1800" dirty="0"/>
              <a:t> </a:t>
            </a:r>
            <a:r>
              <a:rPr lang="en-US" sz="1800" dirty="0" err="1"/>
              <a:t>lớn</a:t>
            </a:r>
            <a:r>
              <a:rPr lang="en-US" sz="1800" dirty="0"/>
              <a:t> di </a:t>
            </a:r>
            <a:r>
              <a:rPr lang="en-US" sz="1800" dirty="0" err="1"/>
              <a:t>sản</a:t>
            </a:r>
            <a:r>
              <a:rPr lang="en-US" sz="1800" dirty="0"/>
              <a:t> TK.</a:t>
            </a:r>
            <a:r>
              <a:rPr lang="en-US" sz="1800" dirty="0">
                <a:solidFill>
                  <a:srgbClr val="FF0000"/>
                </a:solidFill>
                <a:sym typeface="+mn-ea"/>
              </a:rPr>
              <a:t>(</a:t>
            </a:r>
            <a:r>
              <a:rPr lang="en-US" sz="1800" dirty="0" err="1">
                <a:solidFill>
                  <a:srgbClr val="FF0000"/>
                </a:solidFill>
                <a:sym typeface="+mn-ea"/>
              </a:rPr>
              <a:t>Khoản</a:t>
            </a:r>
            <a:r>
              <a:rPr lang="en-US" sz="1800" dirty="0">
                <a:solidFill>
                  <a:srgbClr val="FF0000"/>
                </a:solidFill>
                <a:sym typeface="+mn-ea"/>
              </a:rPr>
              <a:t> 2 </a:t>
            </a:r>
            <a:r>
              <a:rPr lang="en-US" sz="1800" dirty="0" err="1">
                <a:solidFill>
                  <a:srgbClr val="FF0000"/>
                </a:solidFill>
                <a:sym typeface="+mn-ea"/>
              </a:rPr>
              <a:t>Điều</a:t>
            </a:r>
            <a:r>
              <a:rPr lang="en-US" sz="1800" dirty="0">
                <a:solidFill>
                  <a:srgbClr val="FF0000"/>
                </a:solidFill>
                <a:sym typeface="+mn-ea"/>
              </a:rPr>
              <a:t> 611 BLDS)</a:t>
            </a:r>
            <a:endParaRPr lang="en-US" sz="1800" dirty="0">
              <a:solidFill>
                <a:schemeClr val="accent5">
                  <a:lumMod val="50000"/>
                </a:schemeClr>
              </a:solidFill>
            </a:endParaRPr>
          </a:p>
          <a:p>
            <a:pPr>
              <a:lnSpc>
                <a:spcPct val="150000"/>
              </a:lnSpc>
              <a:defRPr/>
            </a:pPr>
            <a:r>
              <a:rPr lang="en-US" sz="1800" b="1" i="1" dirty="0" err="1">
                <a:solidFill>
                  <a:schemeClr val="accent5">
                    <a:lumMod val="50000"/>
                  </a:schemeClr>
                </a:solidFill>
                <a:sym typeface="+mn-ea"/>
              </a:rPr>
              <a:t>Người</a:t>
            </a:r>
            <a:r>
              <a:rPr lang="en-US" sz="1800" b="1" i="1" dirty="0">
                <a:solidFill>
                  <a:schemeClr val="accent5">
                    <a:lumMod val="50000"/>
                  </a:schemeClr>
                </a:solidFill>
                <a:sym typeface="+mn-ea"/>
              </a:rPr>
              <a:t> </a:t>
            </a:r>
            <a:r>
              <a:rPr lang="en-US" sz="1800" b="1" i="1" dirty="0" err="1">
                <a:solidFill>
                  <a:schemeClr val="accent5">
                    <a:lumMod val="50000"/>
                  </a:schemeClr>
                </a:solidFill>
                <a:sym typeface="+mn-ea"/>
              </a:rPr>
              <a:t>quản</a:t>
            </a:r>
            <a:r>
              <a:rPr lang="en-US" sz="1800" b="1" i="1" dirty="0">
                <a:solidFill>
                  <a:schemeClr val="accent5">
                    <a:lumMod val="50000"/>
                  </a:schemeClr>
                </a:solidFill>
                <a:sym typeface="+mn-ea"/>
              </a:rPr>
              <a:t> </a:t>
            </a:r>
            <a:r>
              <a:rPr lang="en-US" sz="1800" b="1" i="1" dirty="0" err="1">
                <a:solidFill>
                  <a:schemeClr val="accent5">
                    <a:lumMod val="50000"/>
                  </a:schemeClr>
                </a:solidFill>
                <a:sym typeface="+mn-ea"/>
              </a:rPr>
              <a:t>lý</a:t>
            </a:r>
            <a:r>
              <a:rPr lang="en-US" sz="1800" b="1" i="1" dirty="0">
                <a:solidFill>
                  <a:schemeClr val="accent5">
                    <a:lumMod val="50000"/>
                  </a:schemeClr>
                </a:solidFill>
                <a:sym typeface="+mn-ea"/>
              </a:rPr>
              <a:t> di </a:t>
            </a:r>
            <a:r>
              <a:rPr lang="en-US" sz="1800" b="1" i="1" dirty="0" err="1">
                <a:solidFill>
                  <a:schemeClr val="accent5">
                    <a:lumMod val="50000"/>
                  </a:schemeClr>
                </a:solidFill>
                <a:sym typeface="+mn-ea"/>
              </a:rPr>
              <a:t>sản</a:t>
            </a:r>
            <a:r>
              <a:rPr lang="en-US" sz="1800" b="1" i="1" dirty="0">
                <a:solidFill>
                  <a:schemeClr val="accent5">
                    <a:lumMod val="50000"/>
                  </a:schemeClr>
                </a:solidFill>
                <a:sym typeface="+mn-ea"/>
              </a:rPr>
              <a:t> </a:t>
            </a:r>
            <a:r>
              <a:rPr lang="en-US" sz="1800" dirty="0">
                <a:solidFill>
                  <a:srgbClr val="FF0000"/>
                </a:solidFill>
                <a:sym typeface="+mn-ea"/>
              </a:rPr>
              <a:t>(</a:t>
            </a:r>
            <a:r>
              <a:rPr lang="en-US" sz="1800" dirty="0" err="1">
                <a:solidFill>
                  <a:srgbClr val="FF0000"/>
                </a:solidFill>
                <a:sym typeface="+mn-ea"/>
              </a:rPr>
              <a:t>Điều</a:t>
            </a:r>
            <a:r>
              <a:rPr lang="en-US" sz="1800" dirty="0">
                <a:solidFill>
                  <a:srgbClr val="FF0000"/>
                </a:solidFill>
                <a:sym typeface="+mn-ea"/>
              </a:rPr>
              <a:t> 616 BLDS)</a:t>
            </a:r>
          </a:p>
          <a:p>
            <a:pPr>
              <a:lnSpc>
                <a:spcPct val="150000"/>
              </a:lnSpc>
              <a:defRPr/>
            </a:pPr>
            <a:r>
              <a:rPr lang="en-US" sz="1800" b="1" i="1" dirty="0" err="1">
                <a:solidFill>
                  <a:schemeClr val="accent5">
                    <a:lumMod val="50000"/>
                  </a:schemeClr>
                </a:solidFill>
                <a:sym typeface="+mn-ea"/>
              </a:rPr>
              <a:t>Thời</a:t>
            </a:r>
            <a:r>
              <a:rPr lang="en-US" sz="1800" b="1" i="1" dirty="0">
                <a:solidFill>
                  <a:schemeClr val="accent5">
                    <a:lumMod val="50000"/>
                  </a:schemeClr>
                </a:solidFill>
                <a:sym typeface="+mn-ea"/>
              </a:rPr>
              <a:t> </a:t>
            </a:r>
            <a:r>
              <a:rPr lang="en-US" sz="1800" b="1" i="1" dirty="0" err="1">
                <a:solidFill>
                  <a:schemeClr val="accent5">
                    <a:lumMod val="50000"/>
                  </a:schemeClr>
                </a:solidFill>
                <a:sym typeface="+mn-ea"/>
              </a:rPr>
              <a:t>hiệu</a:t>
            </a:r>
            <a:r>
              <a:rPr lang="en-US" sz="1800" b="1" i="1" dirty="0">
                <a:solidFill>
                  <a:schemeClr val="accent5">
                    <a:lumMod val="50000"/>
                  </a:schemeClr>
                </a:solidFill>
                <a:sym typeface="+mn-ea"/>
              </a:rPr>
              <a:t> </a:t>
            </a:r>
            <a:r>
              <a:rPr lang="en-US" sz="1800" b="1" i="1" dirty="0" err="1">
                <a:solidFill>
                  <a:schemeClr val="accent5">
                    <a:lumMod val="50000"/>
                  </a:schemeClr>
                </a:solidFill>
                <a:sym typeface="+mn-ea"/>
              </a:rPr>
              <a:t>thừa</a:t>
            </a:r>
            <a:r>
              <a:rPr lang="en-US" sz="1800" b="1" i="1" dirty="0">
                <a:solidFill>
                  <a:schemeClr val="accent5">
                    <a:lumMod val="50000"/>
                  </a:schemeClr>
                </a:solidFill>
                <a:sym typeface="+mn-ea"/>
              </a:rPr>
              <a:t> </a:t>
            </a:r>
            <a:r>
              <a:rPr lang="en-US" sz="1800" b="1" i="1" dirty="0" err="1">
                <a:solidFill>
                  <a:schemeClr val="accent5">
                    <a:lumMod val="50000"/>
                  </a:schemeClr>
                </a:solidFill>
                <a:sym typeface="+mn-ea"/>
              </a:rPr>
              <a:t>kế</a:t>
            </a:r>
            <a:r>
              <a:rPr lang="en-US" sz="1800" b="1" i="1" dirty="0">
                <a:solidFill>
                  <a:schemeClr val="accent5">
                    <a:lumMod val="50000"/>
                  </a:schemeClr>
                </a:solidFill>
                <a:sym typeface="+mn-ea"/>
              </a:rPr>
              <a:t> </a:t>
            </a:r>
            <a:r>
              <a:rPr lang="en-US" sz="1800" dirty="0">
                <a:solidFill>
                  <a:srgbClr val="FF0000"/>
                </a:solidFill>
                <a:sym typeface="+mn-ea"/>
              </a:rPr>
              <a:t>(</a:t>
            </a:r>
            <a:r>
              <a:rPr lang="en-US" sz="1800" dirty="0" err="1">
                <a:solidFill>
                  <a:srgbClr val="FF0000"/>
                </a:solidFill>
                <a:sym typeface="+mn-ea"/>
              </a:rPr>
              <a:t>Điều</a:t>
            </a:r>
            <a:r>
              <a:rPr lang="en-US" sz="1800" dirty="0">
                <a:solidFill>
                  <a:srgbClr val="FF0000"/>
                </a:solidFill>
                <a:sym typeface="+mn-ea"/>
              </a:rPr>
              <a:t> 623 BLDS)</a:t>
            </a:r>
            <a:r>
              <a:rPr lang="en-US" sz="1800" dirty="0"/>
              <a:t> </a:t>
            </a:r>
          </a:p>
        </p:txBody>
      </p:sp>
      <p:sp>
        <p:nvSpPr>
          <p:cNvPr id="8" name="Title 8">
            <a:extLst>
              <a:ext uri="{FF2B5EF4-FFF2-40B4-BE49-F238E27FC236}">
                <a16:creationId xmlns:a16="http://schemas.microsoft.com/office/drawing/2014/main" id="{F8112A60-FDC2-607F-04F4-E7FD1F6C6A20}"/>
              </a:ext>
            </a:extLst>
          </p:cNvPr>
          <p:cNvSpPr>
            <a:spLocks noGrp="1"/>
          </p:cNvSpPr>
          <p:nvPr>
            <p:ph type="title"/>
          </p:nvPr>
        </p:nvSpPr>
        <p:spPr>
          <a:xfrm>
            <a:off x="370483" y="445025"/>
            <a:ext cx="8460000" cy="572700"/>
          </a:xfrm>
        </p:spPr>
        <p:txBody>
          <a:bodyPr/>
          <a:lstStyle/>
          <a:p>
            <a:r>
              <a:rPr lang="en-US" sz="2000" b="1" dirty="0" err="1">
                <a:solidFill>
                  <a:srgbClr val="FF0000"/>
                </a:solidFill>
                <a:effectLst>
                  <a:outerShdw blurRad="38100" dist="38100" dir="2700000" algn="tl">
                    <a:srgbClr val="000000">
                      <a:alpha val="43137"/>
                    </a:srgbClr>
                  </a:outerShdw>
                </a:effectLst>
                <a:latin typeface="+mj-lt"/>
              </a:rPr>
              <a:t>Một</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số</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quy</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định</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khác</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về</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thừa</a:t>
            </a:r>
            <a:r>
              <a:rPr lang="en-US" sz="2000" b="1" dirty="0">
                <a:solidFill>
                  <a:srgbClr val="FF0000"/>
                </a:solidFill>
                <a:effectLst>
                  <a:outerShdw blurRad="38100" dist="38100" dir="2700000" algn="tl">
                    <a:srgbClr val="000000">
                      <a:alpha val="43137"/>
                    </a:srgbClr>
                  </a:outerShdw>
                </a:effectLst>
                <a:latin typeface="+mj-lt"/>
              </a:rPr>
              <a:t> </a:t>
            </a:r>
            <a:r>
              <a:rPr lang="en-US" sz="2000" b="1" dirty="0" err="1">
                <a:solidFill>
                  <a:srgbClr val="FF0000"/>
                </a:solidFill>
                <a:effectLst>
                  <a:outerShdw blurRad="38100" dist="38100" dir="2700000" algn="tl">
                    <a:srgbClr val="000000">
                      <a:alpha val="43137"/>
                    </a:srgbClr>
                  </a:outerShdw>
                </a:effectLst>
                <a:latin typeface="+mj-lt"/>
              </a:rPr>
              <a:t>kế</a:t>
            </a:r>
            <a:endParaRPr lang="en-US" sz="2000" dirty="0"/>
          </a:p>
        </p:txBody>
      </p:sp>
    </p:spTree>
    <p:extLst>
      <p:ext uri="{BB962C8B-B14F-4D97-AF65-F5344CB8AC3E}">
        <p14:creationId xmlns:p14="http://schemas.microsoft.com/office/powerpoint/2010/main" val="382615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err="1">
                <a:solidFill>
                  <a:srgbClr val="FF0000"/>
                </a:solidFill>
                <a:effectLst>
                  <a:outerShdw blurRad="38100" dist="38100" dir="2700000" algn="tl">
                    <a:srgbClr val="000000">
                      <a:alpha val="43137"/>
                    </a:srgbClr>
                  </a:outerShdw>
                </a:effectLst>
                <a:latin typeface="+mj-lt"/>
              </a:rPr>
              <a:t>Tình</a:t>
            </a:r>
            <a:r>
              <a:rPr lang="en-US" sz="2800" b="1" dirty="0">
                <a:solidFill>
                  <a:srgbClr val="FF0000"/>
                </a:solidFill>
                <a:effectLst>
                  <a:outerShdw blurRad="38100" dist="38100" dir="2700000" algn="tl">
                    <a:srgbClr val="000000">
                      <a:alpha val="43137"/>
                    </a:srgbClr>
                  </a:outerShdw>
                </a:effectLst>
                <a:latin typeface="+mj-lt"/>
              </a:rPr>
              <a:t> </a:t>
            </a:r>
            <a:r>
              <a:rPr lang="en-US" sz="2800" b="1" dirty="0" err="1">
                <a:solidFill>
                  <a:srgbClr val="FF0000"/>
                </a:solidFill>
                <a:effectLst>
                  <a:outerShdw blurRad="38100" dist="38100" dir="2700000" algn="tl">
                    <a:srgbClr val="000000">
                      <a:alpha val="43137"/>
                    </a:srgbClr>
                  </a:outerShdw>
                </a:effectLst>
                <a:latin typeface="+mj-lt"/>
              </a:rPr>
              <a:t>huống</a:t>
            </a:r>
            <a:endParaRPr lang="en-US" dirty="0"/>
          </a:p>
        </p:txBody>
      </p:sp>
      <p:pic>
        <p:nvPicPr>
          <p:cNvPr id="3" name="Phân chia di sản thừa kế">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77352" y="1456849"/>
            <a:ext cx="5967413" cy="2743200"/>
          </a:xfrm>
          <a:prstGeom prst="rect">
            <a:avLst/>
          </a:prstGeom>
        </p:spPr>
      </p:pic>
    </p:spTree>
  </p:cSld>
  <p:clrMapOvr>
    <a:masterClrMapping/>
  </p:clrMapOvr>
  <p:transition>
    <p:fade thruBlk="1"/>
  </p:transition>
  <p:timing>
    <p:tnLst>
      <p:par>
        <p:cTn id="1" dur="indefinite" restart="never" nodeType="tmRoot">
          <p:childTnLst>
            <p:video>
              <p:cMediaNode>
                <p:cTn id="2" fill="hold" display="1">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48C7FF-8733-57D4-9087-741052B71CF4}"/>
              </a:ext>
            </a:extLst>
          </p:cNvPr>
          <p:cNvSpPr>
            <a:spLocks noGrp="1"/>
          </p:cNvSpPr>
          <p:nvPr>
            <p:ph type="sldNum" idx="12"/>
          </p:nvPr>
        </p:nvSpPr>
        <p:spPr/>
        <p:txBody>
          <a:bodyPr/>
          <a:lstStyle/>
          <a:p>
            <a:fld id="{812AC747-7535-43C5-AB16-59D96E15A904}" type="slidenum">
              <a:rPr lang="en-US" smtClean="0"/>
              <a:t>45</a:t>
            </a:fld>
            <a:endParaRPr lang="en-US"/>
          </a:p>
        </p:txBody>
      </p:sp>
      <p:sp>
        <p:nvSpPr>
          <p:cNvPr id="5" name="TextBox 4">
            <a:extLst>
              <a:ext uri="{FF2B5EF4-FFF2-40B4-BE49-F238E27FC236}">
                <a16:creationId xmlns:a16="http://schemas.microsoft.com/office/drawing/2014/main" id="{369C7112-E867-E708-E7C9-CF88AC022FBA}"/>
              </a:ext>
            </a:extLst>
          </p:cNvPr>
          <p:cNvSpPr txBox="1"/>
          <p:nvPr/>
        </p:nvSpPr>
        <p:spPr>
          <a:xfrm>
            <a:off x="1410907" y="1799838"/>
            <a:ext cx="6322186" cy="523220"/>
          </a:xfrm>
          <a:prstGeom prst="rect">
            <a:avLst/>
          </a:prstGeom>
          <a:noFill/>
        </p:spPr>
        <p:txBody>
          <a:bodyPr wrap="square" rtlCol="0">
            <a:spAutoFit/>
          </a:bodyPr>
          <a:lstStyle/>
          <a:p>
            <a:pPr algn="ctr"/>
            <a:r>
              <a:rPr lang="en-US" sz="2800" b="1" dirty="0">
                <a:solidFill>
                  <a:schemeClr val="bg1"/>
                </a:solidFill>
              </a:rPr>
              <a:t>CẢM ƠN CÁC BẠN ĐÃ THEO DÕI!</a:t>
            </a:r>
          </a:p>
        </p:txBody>
      </p:sp>
      <p:pic>
        <p:nvPicPr>
          <p:cNvPr id="2" name="Picture 1" descr="A blue letter on a black background&#10;&#10;Description automatically generated">
            <a:extLst>
              <a:ext uri="{FF2B5EF4-FFF2-40B4-BE49-F238E27FC236}">
                <a16:creationId xmlns:a16="http://schemas.microsoft.com/office/drawing/2014/main" id="{6795660B-E79E-5891-3667-B91DF15B65F1}"/>
              </a:ext>
            </a:extLst>
          </p:cNvPr>
          <p:cNvPicPr>
            <a:picLocks noChangeAspect="1"/>
          </p:cNvPicPr>
          <p:nvPr/>
        </p:nvPicPr>
        <p:blipFill>
          <a:blip r:embed="rId2">
            <a:biLevel thresh="25000"/>
          </a:blip>
          <a:stretch>
            <a:fillRect/>
          </a:stretch>
        </p:blipFill>
        <p:spPr>
          <a:xfrm>
            <a:off x="3227097" y="2873296"/>
            <a:ext cx="2689806" cy="470367"/>
          </a:xfrm>
          <a:prstGeom prst="rect">
            <a:avLst/>
          </a:prstGeom>
        </p:spPr>
      </p:pic>
    </p:spTree>
    <p:extLst>
      <p:ext uri="{BB962C8B-B14F-4D97-AF65-F5344CB8AC3E}">
        <p14:creationId xmlns:p14="http://schemas.microsoft.com/office/powerpoint/2010/main" val="147626731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 KHÁI NIỆM CHUNG</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691310527"/>
              </p:ext>
            </p:extLst>
          </p:nvPr>
        </p:nvGraphicFramePr>
        <p:xfrm>
          <a:off x="2258417" y="1171851"/>
          <a:ext cx="6515100" cy="3846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4E3B-1674-A98F-65DB-19C1B7149DCF}"/>
              </a:ext>
            </a:extLst>
          </p:cNvPr>
          <p:cNvSpPr>
            <a:spLocks noGrp="1"/>
          </p:cNvSpPr>
          <p:nvPr>
            <p:ph type="title"/>
          </p:nvPr>
        </p:nvSpPr>
        <p:spPr>
          <a:xfrm>
            <a:off x="311700" y="445025"/>
            <a:ext cx="8520600" cy="572700"/>
          </a:xfrm>
        </p:spPr>
        <p:txBody>
          <a:bodyPr spcFirstLastPara="1" wrap="square" lIns="91425" tIns="91425" rIns="91425" bIns="91425" anchor="ctr" anchorCtr="0">
            <a:normAutofit/>
          </a:bodyPr>
          <a:lstStyle/>
          <a:p>
            <a:pPr>
              <a:lnSpc>
                <a:spcPct val="90000"/>
              </a:lnSpc>
            </a:pPr>
            <a:r>
              <a:rPr lang="en-US" sz="2000" b="1" i="0" u="none" strike="noStrike" cap="none" dirty="0" err="1">
                <a:solidFill>
                  <a:srgbClr val="FF0000"/>
                </a:solidFill>
                <a:effectLst>
                  <a:outerShdw blurRad="38100" dist="38100" dir="2700000" algn="tl">
                    <a:srgbClr val="000000">
                      <a:alpha val="43137"/>
                    </a:srgbClr>
                  </a:outerShdw>
                </a:effectLst>
              </a:rPr>
              <a:t>Nguồn</a:t>
            </a:r>
            <a:r>
              <a:rPr lang="en-US" sz="2000" b="1" i="0" u="none" strike="noStrike" cap="none" dirty="0">
                <a:solidFill>
                  <a:srgbClr val="FF0000"/>
                </a:solidFill>
                <a:effectLst>
                  <a:outerShdw blurRad="38100" dist="38100" dir="2700000" algn="tl">
                    <a:srgbClr val="000000">
                      <a:alpha val="43137"/>
                    </a:srgbClr>
                  </a:outerShdw>
                </a:effectLst>
              </a:rPr>
              <a:t> </a:t>
            </a:r>
            <a:r>
              <a:rPr lang="en-US" sz="2000" b="1" i="0" u="none" strike="noStrike" cap="none" dirty="0" err="1">
                <a:solidFill>
                  <a:srgbClr val="FF0000"/>
                </a:solidFill>
                <a:effectLst>
                  <a:outerShdw blurRad="38100" dist="38100" dir="2700000" algn="tl">
                    <a:srgbClr val="000000">
                      <a:alpha val="43137"/>
                    </a:srgbClr>
                  </a:outerShdw>
                </a:effectLst>
              </a:rPr>
              <a:t>của</a:t>
            </a:r>
            <a:r>
              <a:rPr lang="en-US" sz="2000" b="1" i="0" u="none" strike="noStrike" cap="none" dirty="0">
                <a:solidFill>
                  <a:srgbClr val="FF0000"/>
                </a:solidFill>
                <a:effectLst>
                  <a:outerShdw blurRad="38100" dist="38100" dir="2700000" algn="tl">
                    <a:srgbClr val="000000">
                      <a:alpha val="43137"/>
                    </a:srgbClr>
                  </a:outerShdw>
                </a:effectLst>
              </a:rPr>
              <a:t> </a:t>
            </a:r>
            <a:r>
              <a:rPr lang="en-US" sz="2000" b="1" i="0" u="none" strike="noStrike" cap="none" dirty="0" err="1">
                <a:solidFill>
                  <a:srgbClr val="FF0000"/>
                </a:solidFill>
                <a:effectLst>
                  <a:outerShdw blurRad="38100" dist="38100" dir="2700000" algn="tl">
                    <a:srgbClr val="000000">
                      <a:alpha val="43137"/>
                    </a:srgbClr>
                  </a:outerShdw>
                </a:effectLst>
              </a:rPr>
              <a:t>Luật</a:t>
            </a:r>
            <a:r>
              <a:rPr lang="en-US" sz="2000" b="1" i="0" u="none" strike="noStrike" cap="none" dirty="0">
                <a:solidFill>
                  <a:srgbClr val="FF0000"/>
                </a:solidFill>
                <a:effectLst>
                  <a:outerShdw blurRad="38100" dist="38100" dir="2700000" algn="tl">
                    <a:srgbClr val="000000">
                      <a:alpha val="43137"/>
                    </a:srgbClr>
                  </a:outerShdw>
                </a:effectLst>
              </a:rPr>
              <a:t> </a:t>
            </a:r>
            <a:r>
              <a:rPr lang="en-US" sz="2000" b="1" i="0" u="none" strike="noStrike" cap="none" dirty="0" err="1">
                <a:solidFill>
                  <a:srgbClr val="FF0000"/>
                </a:solidFill>
                <a:effectLst>
                  <a:outerShdw blurRad="38100" dist="38100" dir="2700000" algn="tl">
                    <a:srgbClr val="000000">
                      <a:alpha val="43137"/>
                    </a:srgbClr>
                  </a:outerShdw>
                </a:effectLst>
              </a:rPr>
              <a:t>Dân</a:t>
            </a:r>
            <a:r>
              <a:rPr lang="en-US" sz="2000" b="1" i="0" u="none" strike="noStrike" cap="none" dirty="0">
                <a:solidFill>
                  <a:srgbClr val="FF0000"/>
                </a:solidFill>
                <a:effectLst>
                  <a:outerShdw blurRad="38100" dist="38100" dir="2700000" algn="tl">
                    <a:srgbClr val="000000">
                      <a:alpha val="43137"/>
                    </a:srgbClr>
                  </a:outerShdw>
                </a:effectLst>
              </a:rPr>
              <a:t> </a:t>
            </a:r>
            <a:r>
              <a:rPr lang="en-US" sz="2000" b="1" i="0" u="none" strike="noStrike" cap="none" dirty="0" err="1">
                <a:solidFill>
                  <a:srgbClr val="FF0000"/>
                </a:solidFill>
                <a:effectLst>
                  <a:outerShdw blurRad="38100" dist="38100" dir="2700000" algn="tl">
                    <a:srgbClr val="000000">
                      <a:alpha val="43137"/>
                    </a:srgbClr>
                  </a:outerShdw>
                </a:effectLst>
              </a:rPr>
              <a:t>sự</a:t>
            </a:r>
            <a:endParaRPr lang="en-US" sz="2000" b="1" i="0" u="none" strike="noStrike" cap="none" dirty="0">
              <a:solidFill>
                <a:srgbClr val="FF0000"/>
              </a:solidFill>
              <a:effectLst>
                <a:outerShdw blurRad="38100" dist="38100" dir="2700000" algn="tl">
                  <a:srgbClr val="000000">
                    <a:alpha val="43137"/>
                  </a:srgbClr>
                </a:outerShdw>
              </a:effectLst>
            </a:endParaRPr>
          </a:p>
        </p:txBody>
      </p:sp>
      <p:pic>
        <p:nvPicPr>
          <p:cNvPr id="8" name="Picture 7" descr="A book with text on it&#10;&#10;Description automatically generated">
            <a:extLst>
              <a:ext uri="{FF2B5EF4-FFF2-40B4-BE49-F238E27FC236}">
                <a16:creationId xmlns:a16="http://schemas.microsoft.com/office/drawing/2014/main" id="{EC41FE15-CA82-DA21-0CF6-7352C3C27DE7}"/>
              </a:ext>
            </a:extLst>
          </p:cNvPr>
          <p:cNvPicPr>
            <a:picLocks noChangeAspect="1"/>
          </p:cNvPicPr>
          <p:nvPr/>
        </p:nvPicPr>
        <p:blipFill rotWithShape="1">
          <a:blip r:embed="rId2"/>
          <a:srcRect r="1" b="39651"/>
          <a:stretch/>
        </p:blipFill>
        <p:spPr>
          <a:xfrm>
            <a:off x="311700" y="1208225"/>
            <a:ext cx="4165050" cy="3264408"/>
          </a:xfrm>
          <a:prstGeom prst="rect">
            <a:avLst/>
          </a:prstGeom>
          <a:noFill/>
          <a:ln>
            <a:noFill/>
          </a:ln>
        </p:spPr>
      </p:pic>
      <p:sp>
        <p:nvSpPr>
          <p:cNvPr id="6" name="TextBox 5">
            <a:extLst>
              <a:ext uri="{FF2B5EF4-FFF2-40B4-BE49-F238E27FC236}">
                <a16:creationId xmlns:a16="http://schemas.microsoft.com/office/drawing/2014/main" id="{BBFB40EF-BC1D-06F4-62FD-99E2CA817D51}"/>
              </a:ext>
            </a:extLst>
          </p:cNvPr>
          <p:cNvSpPr txBox="1"/>
          <p:nvPr/>
        </p:nvSpPr>
        <p:spPr>
          <a:xfrm>
            <a:off x="4667250" y="1208225"/>
            <a:ext cx="4165050" cy="3264408"/>
          </a:xfrm>
          <a:prstGeom prst="rect">
            <a:avLst/>
          </a:prstGeom>
          <a:noFill/>
          <a:ln>
            <a:noFill/>
          </a:ln>
        </p:spPr>
        <p:txBody>
          <a:bodyPr spcFirstLastPara="1" lIns="91425" tIns="91425" rIns="91425" bIns="91425" anchor="t" anchorCtr="0">
            <a:normAutofit/>
          </a:bodyPr>
          <a:lstStyle/>
          <a:p>
            <a:pPr marL="400050" indent="-285750">
              <a:lnSpc>
                <a:spcPct val="90000"/>
              </a:lnSpc>
              <a:spcAft>
                <a:spcPts val="600"/>
              </a:spcAft>
              <a:buSzPts val="1800"/>
              <a:buFont typeface="Wingdings" panose="05000000000000000000" pitchFamily="2" charset="2"/>
              <a:buChar char="§"/>
            </a:pPr>
            <a:r>
              <a:rPr lang="en-US" sz="1800" b="0" i="0" u="none" strike="noStrike" cap="none" dirty="0" err="1">
                <a:solidFill>
                  <a:schemeClr val="tx1">
                    <a:lumMod val="65000"/>
                    <a:lumOff val="35000"/>
                  </a:schemeClr>
                </a:solidFill>
                <a:effectLst/>
              </a:rPr>
              <a:t>Tên</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thường</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gọi</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Bộ</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luật</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dân</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sự</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năm</a:t>
            </a:r>
            <a:r>
              <a:rPr lang="en-US" sz="1800" b="0" i="0" u="none" strike="noStrike" cap="none" dirty="0">
                <a:solidFill>
                  <a:schemeClr val="tx1">
                    <a:lumMod val="65000"/>
                    <a:lumOff val="35000"/>
                  </a:schemeClr>
                </a:solidFill>
                <a:effectLst/>
              </a:rPr>
              <a:t> 2015</a:t>
            </a:r>
            <a:endParaRPr lang="en-US" sz="1800" dirty="0">
              <a:solidFill>
                <a:schemeClr val="tx1">
                  <a:lumMod val="65000"/>
                  <a:lumOff val="35000"/>
                </a:schemeClr>
              </a:solidFill>
            </a:endParaRPr>
          </a:p>
          <a:p>
            <a:pPr marL="400050" indent="-285750">
              <a:lnSpc>
                <a:spcPct val="90000"/>
              </a:lnSpc>
              <a:spcAft>
                <a:spcPts val="600"/>
              </a:spcAft>
              <a:buSzPts val="1800"/>
              <a:buFont typeface="Wingdings" panose="05000000000000000000" pitchFamily="2" charset="2"/>
              <a:buChar char="§"/>
            </a:pPr>
            <a:r>
              <a:rPr lang="en-US" sz="1800" b="0" i="0" u="none" strike="noStrike" cap="none" dirty="0" err="1">
                <a:solidFill>
                  <a:schemeClr val="tx1">
                    <a:lumMod val="65000"/>
                    <a:lumOff val="35000"/>
                  </a:schemeClr>
                </a:solidFill>
                <a:effectLst/>
              </a:rPr>
              <a:t>Số</a:t>
            </a:r>
            <a:r>
              <a:rPr lang="en-US" sz="1800" b="0" i="0" u="none" strike="noStrike" cap="none" dirty="0">
                <a:solidFill>
                  <a:schemeClr val="tx1">
                    <a:lumMod val="65000"/>
                    <a:lumOff val="35000"/>
                  </a:schemeClr>
                </a:solidFill>
                <a:effectLst/>
              </a:rPr>
              <a:t>: 91/2015/QH13</a:t>
            </a:r>
            <a:endParaRPr lang="en-US" sz="1800" dirty="0">
              <a:solidFill>
                <a:schemeClr val="tx1">
                  <a:lumMod val="65000"/>
                  <a:lumOff val="35000"/>
                </a:schemeClr>
              </a:solidFill>
            </a:endParaRPr>
          </a:p>
          <a:p>
            <a:pPr marL="400050" indent="-285750">
              <a:lnSpc>
                <a:spcPct val="90000"/>
              </a:lnSpc>
              <a:spcAft>
                <a:spcPts val="600"/>
              </a:spcAft>
              <a:buSzPts val="1800"/>
              <a:buFont typeface="Wingdings" panose="05000000000000000000" pitchFamily="2" charset="2"/>
              <a:buChar char="§"/>
            </a:pPr>
            <a:r>
              <a:rPr lang="en-US" sz="1800" b="0" i="0" u="none" strike="noStrike" cap="none" dirty="0" err="1">
                <a:solidFill>
                  <a:schemeClr val="tx1">
                    <a:lumMod val="65000"/>
                    <a:lumOff val="35000"/>
                  </a:schemeClr>
                </a:solidFill>
                <a:effectLst/>
              </a:rPr>
              <a:t>Ngày</a:t>
            </a:r>
            <a:r>
              <a:rPr lang="en-US" sz="1800" b="0" i="0" u="none" strike="noStrike" cap="none" dirty="0">
                <a:solidFill>
                  <a:schemeClr val="tx1">
                    <a:lumMod val="65000"/>
                    <a:lumOff val="35000"/>
                  </a:schemeClr>
                </a:solidFill>
                <a:effectLst/>
              </a:rPr>
              <a:t> ban </a:t>
            </a:r>
            <a:r>
              <a:rPr lang="en-US" sz="1800" b="0" i="0" u="none" strike="noStrike" cap="none" dirty="0" err="1">
                <a:solidFill>
                  <a:schemeClr val="tx1">
                    <a:lumMod val="65000"/>
                    <a:lumOff val="35000"/>
                  </a:schemeClr>
                </a:solidFill>
                <a:effectLst/>
              </a:rPr>
              <a:t>hành</a:t>
            </a:r>
            <a:r>
              <a:rPr lang="en-US" sz="1800" b="0" i="0" u="none" strike="noStrike" cap="none" dirty="0">
                <a:solidFill>
                  <a:schemeClr val="tx1">
                    <a:lumMod val="65000"/>
                    <a:lumOff val="35000"/>
                  </a:schemeClr>
                </a:solidFill>
                <a:effectLst/>
              </a:rPr>
              <a:t>: 24/11/2015</a:t>
            </a:r>
            <a:endParaRPr lang="en-US" sz="1800" dirty="0">
              <a:solidFill>
                <a:schemeClr val="tx1">
                  <a:lumMod val="65000"/>
                  <a:lumOff val="35000"/>
                </a:schemeClr>
              </a:solidFill>
            </a:endParaRPr>
          </a:p>
          <a:p>
            <a:pPr marL="400050" indent="-285750">
              <a:lnSpc>
                <a:spcPct val="90000"/>
              </a:lnSpc>
              <a:spcAft>
                <a:spcPts val="600"/>
              </a:spcAft>
              <a:buSzPts val="1800"/>
              <a:buFont typeface="Wingdings" panose="05000000000000000000" pitchFamily="2" charset="2"/>
              <a:buChar char="§"/>
            </a:pPr>
            <a:r>
              <a:rPr lang="en-US" sz="1800" b="0" i="0" u="none" strike="noStrike" cap="none" dirty="0" err="1">
                <a:solidFill>
                  <a:schemeClr val="tx1">
                    <a:lumMod val="65000"/>
                    <a:lumOff val="35000"/>
                  </a:schemeClr>
                </a:solidFill>
                <a:effectLst/>
              </a:rPr>
              <a:t>Ngày</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hiệu</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lực</a:t>
            </a:r>
            <a:r>
              <a:rPr lang="en-US" sz="1800" b="0" i="0" u="none" strike="noStrike" cap="none" dirty="0">
                <a:solidFill>
                  <a:schemeClr val="tx1">
                    <a:lumMod val="65000"/>
                    <a:lumOff val="35000"/>
                  </a:schemeClr>
                </a:solidFill>
                <a:effectLst/>
              </a:rPr>
              <a:t>: 01/01/2017</a:t>
            </a:r>
            <a:endParaRPr lang="en-US" sz="1800" dirty="0">
              <a:solidFill>
                <a:schemeClr val="tx1">
                  <a:lumMod val="65000"/>
                  <a:lumOff val="35000"/>
                </a:schemeClr>
              </a:solidFill>
            </a:endParaRPr>
          </a:p>
          <a:p>
            <a:pPr marL="400050" indent="-285750">
              <a:lnSpc>
                <a:spcPct val="90000"/>
              </a:lnSpc>
              <a:spcAft>
                <a:spcPts val="600"/>
              </a:spcAft>
              <a:buSzPts val="1800"/>
              <a:buFont typeface="Wingdings" panose="05000000000000000000" pitchFamily="2" charset="2"/>
              <a:buChar char="§"/>
            </a:pPr>
            <a:r>
              <a:rPr lang="en-US" sz="1800" b="0" i="0" u="none" strike="noStrike" cap="none" dirty="0">
                <a:solidFill>
                  <a:schemeClr val="tx1">
                    <a:lumMod val="65000"/>
                    <a:lumOff val="35000"/>
                  </a:schemeClr>
                </a:solidFill>
                <a:effectLst/>
              </a:rPr>
              <a:t>Dung </a:t>
            </a:r>
            <a:r>
              <a:rPr lang="en-US" sz="1800" b="0" i="0" u="none" strike="noStrike" cap="none" dirty="0" err="1">
                <a:solidFill>
                  <a:schemeClr val="tx1">
                    <a:lumMod val="65000"/>
                    <a:lumOff val="35000"/>
                  </a:schemeClr>
                </a:solidFill>
                <a:effectLst/>
              </a:rPr>
              <a:t>lượng</a:t>
            </a:r>
            <a:r>
              <a:rPr lang="en-US" sz="1800" b="0" i="0" u="none" strike="noStrike" cap="none" dirty="0">
                <a:solidFill>
                  <a:schemeClr val="tx1">
                    <a:lumMod val="65000"/>
                    <a:lumOff val="35000"/>
                  </a:schemeClr>
                </a:solidFill>
                <a:effectLst/>
              </a:rPr>
              <a:t>: 6 </a:t>
            </a:r>
            <a:r>
              <a:rPr lang="en-US" sz="1800" b="0" i="0" u="none" strike="noStrike" cap="none" dirty="0" err="1">
                <a:solidFill>
                  <a:schemeClr val="tx1">
                    <a:lumMod val="65000"/>
                    <a:lumOff val="35000"/>
                  </a:schemeClr>
                </a:solidFill>
                <a:effectLst/>
              </a:rPr>
              <a:t>Phần</a:t>
            </a:r>
            <a:r>
              <a:rPr lang="en-US" sz="1800" b="0" i="0" u="none" strike="noStrike" cap="none" dirty="0">
                <a:solidFill>
                  <a:schemeClr val="tx1">
                    <a:lumMod val="65000"/>
                    <a:lumOff val="35000"/>
                  </a:schemeClr>
                </a:solidFill>
                <a:effectLst/>
              </a:rPr>
              <a:t>, 27 </a:t>
            </a:r>
            <a:r>
              <a:rPr lang="en-US" sz="1800" b="0" i="0" u="none" strike="noStrike" cap="none" dirty="0" err="1">
                <a:solidFill>
                  <a:schemeClr val="tx1">
                    <a:lumMod val="65000"/>
                    <a:lumOff val="35000"/>
                  </a:schemeClr>
                </a:solidFill>
                <a:effectLst/>
              </a:rPr>
              <a:t>Chương</a:t>
            </a:r>
            <a:r>
              <a:rPr lang="en-US" sz="1800" b="0" i="0" u="none" strike="noStrike" cap="none" dirty="0">
                <a:solidFill>
                  <a:schemeClr val="tx1">
                    <a:lumMod val="65000"/>
                    <a:lumOff val="35000"/>
                  </a:schemeClr>
                </a:solidFill>
                <a:effectLst/>
              </a:rPr>
              <a:t>, 689 </a:t>
            </a:r>
            <a:r>
              <a:rPr lang="en-US" sz="1800" b="0" i="0" u="none" strike="noStrike" cap="none" dirty="0" err="1">
                <a:solidFill>
                  <a:schemeClr val="tx1">
                    <a:lumMod val="65000"/>
                    <a:lumOff val="35000"/>
                  </a:schemeClr>
                </a:solidFill>
                <a:effectLst/>
              </a:rPr>
              <a:t>Điều</a:t>
            </a:r>
            <a:endParaRPr lang="en-US" sz="1800" dirty="0">
              <a:solidFill>
                <a:schemeClr val="tx1">
                  <a:lumMod val="65000"/>
                  <a:lumOff val="35000"/>
                </a:schemeClr>
              </a:solidFill>
            </a:endParaRPr>
          </a:p>
          <a:p>
            <a:pPr marL="400050" indent="-285750">
              <a:lnSpc>
                <a:spcPct val="90000"/>
              </a:lnSpc>
              <a:spcAft>
                <a:spcPts val="600"/>
              </a:spcAft>
              <a:buSzPts val="1800"/>
              <a:buFont typeface="Wingdings" panose="05000000000000000000" pitchFamily="2" charset="2"/>
              <a:buChar char="§"/>
            </a:pPr>
            <a:r>
              <a:rPr lang="en-US" sz="1800" b="0" i="0" u="none" strike="noStrike" cap="none" dirty="0" err="1">
                <a:solidFill>
                  <a:schemeClr val="tx1">
                    <a:lumMod val="65000"/>
                    <a:lumOff val="35000"/>
                  </a:schemeClr>
                </a:solidFill>
                <a:effectLst/>
              </a:rPr>
              <a:t>Thay</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thế</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Bộ</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luật</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dân</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sự</a:t>
            </a:r>
            <a:r>
              <a:rPr lang="en-US" sz="1800" b="0" i="0" u="none" strike="noStrike" cap="none" dirty="0">
                <a:solidFill>
                  <a:schemeClr val="tx1">
                    <a:lumMod val="65000"/>
                    <a:lumOff val="35000"/>
                  </a:schemeClr>
                </a:solidFill>
                <a:effectLst/>
              </a:rPr>
              <a:t> </a:t>
            </a:r>
            <a:r>
              <a:rPr lang="en-US" sz="1800" b="0" i="0" u="none" strike="noStrike" cap="none" dirty="0" err="1">
                <a:solidFill>
                  <a:schemeClr val="tx1">
                    <a:lumMod val="65000"/>
                    <a:lumOff val="35000"/>
                  </a:schemeClr>
                </a:solidFill>
                <a:effectLst/>
              </a:rPr>
              <a:t>năm</a:t>
            </a:r>
            <a:r>
              <a:rPr lang="en-US" sz="1800" b="0" i="0" u="none" strike="noStrike" cap="none" dirty="0">
                <a:solidFill>
                  <a:schemeClr val="tx1">
                    <a:lumMod val="65000"/>
                    <a:lumOff val="35000"/>
                  </a:schemeClr>
                </a:solidFill>
                <a:effectLst/>
              </a:rPr>
              <a:t> 2005</a:t>
            </a:r>
            <a:r>
              <a:rPr lang="en-US" sz="1800" b="0" i="0" u="none" strike="noStrike" cap="none" dirty="0">
                <a:solidFill>
                  <a:schemeClr val="tx1">
                    <a:lumMod val="65000"/>
                    <a:lumOff val="35000"/>
                  </a:schemeClr>
                </a:solidFill>
              </a:rPr>
              <a:t> </a:t>
            </a:r>
            <a:br>
              <a:rPr lang="en-US" sz="1800" b="0" i="0" u="none" strike="noStrike" cap="none" dirty="0">
                <a:solidFill>
                  <a:schemeClr val="tx1">
                    <a:lumMod val="65000"/>
                    <a:lumOff val="35000"/>
                  </a:schemeClr>
                </a:solidFill>
              </a:rPr>
            </a:br>
            <a:endParaRPr lang="en-US" sz="1800" b="0" i="0" u="none" strike="noStrike" cap="none" dirty="0">
              <a:solidFill>
                <a:schemeClr val="tx1">
                  <a:lumMod val="65000"/>
                  <a:lumOff val="35000"/>
                </a:schemeClr>
              </a:solidFill>
            </a:endParaRPr>
          </a:p>
        </p:txBody>
      </p:sp>
    </p:spTree>
    <p:extLst>
      <p:ext uri="{BB962C8B-B14F-4D97-AF65-F5344CB8AC3E}">
        <p14:creationId xmlns:p14="http://schemas.microsoft.com/office/powerpoint/2010/main" val="3267697657"/>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1.2.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Đối</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tượng</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điều</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chỉnh</a:t>
            </a:r>
            <a:endPar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703146503"/>
              </p:ext>
            </p:extLst>
          </p:nvPr>
        </p:nvGraphicFramePr>
        <p:xfrm>
          <a:off x="1485900" y="1652588"/>
          <a:ext cx="6686550" cy="154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1485900" y="3771900"/>
          <a:ext cx="6286500" cy="12001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Oval 8"/>
          <p:cNvSpPr/>
          <p:nvPr/>
        </p:nvSpPr>
        <p:spPr>
          <a:xfrm>
            <a:off x="3714750" y="1885950"/>
            <a:ext cx="1771650" cy="6858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t>QUAN HỆ </a:t>
            </a:r>
          </a:p>
          <a:p>
            <a:pPr algn="ctr">
              <a:defRPr/>
            </a:pPr>
            <a:r>
              <a:rPr lang="en-US" sz="1800" b="1" dirty="0"/>
              <a:t>TÀI SẢN</a:t>
            </a:r>
          </a:p>
        </p:txBody>
      </p:sp>
      <p:sp>
        <p:nvSpPr>
          <p:cNvPr id="11" name="Oval 10"/>
          <p:cNvSpPr/>
          <p:nvPr/>
        </p:nvSpPr>
        <p:spPr>
          <a:xfrm>
            <a:off x="3714750" y="4057650"/>
            <a:ext cx="1943100" cy="9144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t>QUAN HỆ NHÂN THÂN</a:t>
            </a:r>
          </a:p>
        </p:txBody>
      </p:sp>
      <p:pic>
        <p:nvPicPr>
          <p:cNvPr id="14342" name="Picture 3"/>
          <p:cNvPicPr>
            <a:picLocks noChangeAspect="1" noChangeArrowheads="1"/>
          </p:cNvPicPr>
          <p:nvPr/>
        </p:nvPicPr>
        <p:blipFill>
          <a:blip r:embed="rId12"/>
          <a:srcRect/>
          <a:stretch>
            <a:fillRect/>
          </a:stretch>
        </p:blipFill>
        <p:spPr bwMode="auto">
          <a:xfrm>
            <a:off x="3771900" y="1028700"/>
            <a:ext cx="1485900" cy="742950"/>
          </a:xfrm>
          <a:prstGeom prst="rect">
            <a:avLst/>
          </a:prstGeom>
          <a:noFill/>
          <a:ln w="9525">
            <a:noFill/>
            <a:miter lim="800000"/>
            <a:headEnd/>
            <a:tailEnd/>
          </a:ln>
        </p:spPr>
      </p:pic>
      <p:pic>
        <p:nvPicPr>
          <p:cNvPr id="14343" name="Picture 4"/>
          <p:cNvPicPr>
            <a:picLocks noChangeAspect="1" noChangeArrowheads="1"/>
          </p:cNvPicPr>
          <p:nvPr/>
        </p:nvPicPr>
        <p:blipFill>
          <a:blip r:embed="rId13"/>
          <a:srcRect/>
          <a:stretch>
            <a:fillRect/>
          </a:stretch>
        </p:blipFill>
        <p:spPr bwMode="auto">
          <a:xfrm>
            <a:off x="3943350" y="3200400"/>
            <a:ext cx="1543050" cy="692944"/>
          </a:xfrm>
          <a:prstGeom prst="rect">
            <a:avLst/>
          </a:prstGeom>
          <a:noFill/>
          <a:ln w="9525">
            <a:noFill/>
            <a:miter lim="800000"/>
            <a:headEnd/>
            <a:tailEnd/>
          </a:ln>
        </p:spPr>
      </p:pic>
      <p:sp>
        <p:nvSpPr>
          <p:cNvPr id="17" name="Freeform 16"/>
          <p:cNvSpPr/>
          <p:nvPr/>
        </p:nvSpPr>
        <p:spPr>
          <a:xfrm>
            <a:off x="2119313" y="1000125"/>
            <a:ext cx="4905375" cy="998935"/>
          </a:xfrm>
          <a:custGeom>
            <a:avLst/>
            <a:gdLst>
              <a:gd name="connsiteX0" fmla="*/ 0 w 6540284"/>
              <a:gd name="connsiteY0" fmla="*/ 1146874 h 1332853"/>
              <a:gd name="connsiteX1" fmla="*/ 3192650 w 6540284"/>
              <a:gd name="connsiteY1" fmla="*/ 30996 h 1332853"/>
              <a:gd name="connsiteX2" fmla="*/ 6540284 w 6540284"/>
              <a:gd name="connsiteY2" fmla="*/ 1332853 h 1332853"/>
            </a:gdLst>
            <a:ahLst/>
            <a:cxnLst>
              <a:cxn ang="0">
                <a:pos x="connsiteX0" y="connsiteY0"/>
              </a:cxn>
              <a:cxn ang="0">
                <a:pos x="connsiteX1" y="connsiteY1"/>
              </a:cxn>
              <a:cxn ang="0">
                <a:pos x="connsiteX2" y="connsiteY2"/>
              </a:cxn>
            </a:cxnLst>
            <a:rect l="l" t="t" r="r" b="b"/>
            <a:pathLst>
              <a:path w="6540284" h="1332853">
                <a:moveTo>
                  <a:pt x="0" y="1146874"/>
                </a:moveTo>
                <a:cubicBezTo>
                  <a:pt x="1051301" y="573437"/>
                  <a:pt x="2102603" y="0"/>
                  <a:pt x="3192650" y="30996"/>
                </a:cubicBezTo>
                <a:cubicBezTo>
                  <a:pt x="4282697" y="61992"/>
                  <a:pt x="5411490" y="697422"/>
                  <a:pt x="6540284" y="1332853"/>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50"/>
          </a:p>
        </p:txBody>
      </p:sp>
      <p:sp>
        <p:nvSpPr>
          <p:cNvPr id="18" name="Freeform 17"/>
          <p:cNvSpPr/>
          <p:nvPr/>
        </p:nvSpPr>
        <p:spPr>
          <a:xfrm>
            <a:off x="2340769" y="3190875"/>
            <a:ext cx="4613672" cy="1063229"/>
          </a:xfrm>
          <a:custGeom>
            <a:avLst/>
            <a:gdLst>
              <a:gd name="connsiteX0" fmla="*/ 0 w 6152828"/>
              <a:gd name="connsiteY0" fmla="*/ 1278610 h 1418095"/>
              <a:gd name="connsiteX1" fmla="*/ 3208150 w 6152828"/>
              <a:gd name="connsiteY1" fmla="*/ 23247 h 1418095"/>
              <a:gd name="connsiteX2" fmla="*/ 6152828 w 6152828"/>
              <a:gd name="connsiteY2" fmla="*/ 1418095 h 1418095"/>
            </a:gdLst>
            <a:ahLst/>
            <a:cxnLst>
              <a:cxn ang="0">
                <a:pos x="connsiteX0" y="connsiteY0"/>
              </a:cxn>
              <a:cxn ang="0">
                <a:pos x="connsiteX1" y="connsiteY1"/>
              </a:cxn>
              <a:cxn ang="0">
                <a:pos x="connsiteX2" y="connsiteY2"/>
              </a:cxn>
            </a:cxnLst>
            <a:rect l="l" t="t" r="r" b="b"/>
            <a:pathLst>
              <a:path w="6152828" h="1418095">
                <a:moveTo>
                  <a:pt x="0" y="1278610"/>
                </a:moveTo>
                <a:cubicBezTo>
                  <a:pt x="1091339" y="639305"/>
                  <a:pt x="2182679" y="0"/>
                  <a:pt x="3208150" y="23247"/>
                </a:cubicBezTo>
                <a:cubicBezTo>
                  <a:pt x="4233621" y="46494"/>
                  <a:pt x="5610387" y="1286359"/>
                  <a:pt x="6152828" y="1418095"/>
                </a:cubicBezTo>
              </a:path>
            </a:pathLst>
          </a:custGeom>
          <a:ln w="444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050"/>
          </a:p>
        </p:txBody>
      </p:sp>
      <p:sp>
        <p:nvSpPr>
          <p:cNvPr id="19" name="Action Button: Forward or Next 18">
            <a:hlinkClick r:id="" action="ppaction://hlinkshowjump?jump=nextslide" highlightClick="1"/>
          </p:cNvPr>
          <p:cNvSpPr/>
          <p:nvPr/>
        </p:nvSpPr>
        <p:spPr>
          <a:xfrm>
            <a:off x="5314950" y="4343400"/>
            <a:ext cx="228600" cy="285750"/>
          </a:xfrm>
          <a:prstGeom prst="actionButtonForwardNex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blinds(horizontal)">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1.2.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Đối</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tượng</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điều</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chỉnh</a:t>
            </a:r>
            <a:endPar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a:xfrm>
            <a:off x="370483" y="1017725"/>
            <a:ext cx="8460000" cy="3416400"/>
          </a:xfrm>
        </p:spPr>
        <p:txBody>
          <a:bodyPr rtlCol="0">
            <a:normAutofit/>
          </a:bodyPr>
          <a:lstStyle/>
          <a:p>
            <a:pPr algn="just">
              <a:lnSpc>
                <a:spcPct val="150000"/>
              </a:lnSpc>
              <a:buNone/>
              <a:defRPr/>
            </a:pPr>
            <a:r>
              <a:rPr lang="en-US" sz="2000" dirty="0" err="1">
                <a:solidFill>
                  <a:schemeClr val="tx1">
                    <a:lumMod val="75000"/>
                    <a:lumOff val="25000"/>
                  </a:schemeClr>
                </a:solidFill>
                <a:latin typeface="Arial" panose="020B0604020202020204" pitchFamily="34" charset="0"/>
                <a:cs typeface="Arial" panose="020B0604020202020204" pitchFamily="34" charset="0"/>
              </a:rPr>
              <a:t>Có</a:t>
            </a:r>
            <a:r>
              <a:rPr lang="en-US" sz="2000" dirty="0">
                <a:solidFill>
                  <a:schemeClr val="tx1">
                    <a:lumMod val="75000"/>
                    <a:lumOff val="25000"/>
                  </a:schemeClr>
                </a:solidFill>
                <a:latin typeface="Arial" panose="020B0604020202020204" pitchFamily="34" charset="0"/>
                <a:cs typeface="Arial" panose="020B0604020202020204" pitchFamily="34" charset="0"/>
              </a:rPr>
              <a:t> 2 </a:t>
            </a:r>
            <a:r>
              <a:rPr lang="en-US" sz="2000" dirty="0" err="1">
                <a:solidFill>
                  <a:schemeClr val="tx1">
                    <a:lumMod val="75000"/>
                    <a:lumOff val="25000"/>
                  </a:schemeClr>
                </a:solidFill>
                <a:latin typeface="Arial" panose="020B0604020202020204" pitchFamily="34" charset="0"/>
                <a:cs typeface="Arial" panose="020B0604020202020204" pitchFamily="34" charset="0"/>
              </a:rPr>
              <a:t>loại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thân</a:t>
            </a:r>
            <a:r>
              <a:rPr lang="en-US" sz="2000" dirty="0">
                <a:solidFill>
                  <a:schemeClr val="tx1">
                    <a:lumMod val="75000"/>
                    <a:lumOff val="25000"/>
                  </a:schemeClr>
                </a:solidFill>
                <a:latin typeface="Arial" panose="020B0604020202020204" pitchFamily="34" charset="0"/>
                <a:cs typeface="Arial" panose="020B0604020202020204" pitchFamily="34" charset="0"/>
              </a:rPr>
              <a:t>:</a:t>
            </a:r>
          </a:p>
          <a:p>
            <a:pPr algn="just">
              <a:lnSpc>
                <a:spcPct val="150000"/>
              </a:lnSpc>
              <a:buFont typeface="Wingdings" pitchFamily="2" charset="2"/>
              <a:buChar char="ü"/>
              <a:defRPr/>
            </a:pPr>
            <a:r>
              <a:rPr lang="en-US" sz="2000" dirty="0">
                <a:solidFill>
                  <a:schemeClr val="tx1">
                    <a:lumMod val="75000"/>
                    <a:lumOff val="25000"/>
                  </a:schemeClr>
                </a:solidFill>
                <a:latin typeface="Arial" panose="020B0604020202020204" pitchFamily="34" charset="0"/>
                <a:cs typeface="Arial" panose="020B0604020202020204" pitchFamily="34" charset="0"/>
              </a:rPr>
              <a:t>Quan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không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liên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đến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tài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sản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là</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những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giữa</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người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với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người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về</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những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lợi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ích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tinh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thần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không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liên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đến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tài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sản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như</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về</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tên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gọi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danh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dự</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phẩm</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uy</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tín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của</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công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dân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hoặc</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tổ</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chức</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nhất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định</a:t>
            </a:r>
            <a:r>
              <a:rPr lang="en-US" sz="2000" dirty="0">
                <a:solidFill>
                  <a:schemeClr val="tx1">
                    <a:lumMod val="75000"/>
                    <a:lumOff val="25000"/>
                  </a:schemeClr>
                </a:solidFill>
                <a:latin typeface="Arial" panose="020B0604020202020204" pitchFamily="34" charset="0"/>
                <a:cs typeface="Arial" panose="020B0604020202020204" pitchFamily="34" charset="0"/>
              </a:rPr>
              <a:t>.</a:t>
            </a:r>
          </a:p>
          <a:p>
            <a:pPr algn="just">
              <a:lnSpc>
                <a:spcPct val="150000"/>
              </a:lnSpc>
              <a:buFont typeface="Wingdings" pitchFamily="2" charset="2"/>
              <a:buChar char="ü"/>
              <a:defRPr/>
            </a:pPr>
            <a:r>
              <a:rPr lang="en-US" sz="2000" dirty="0">
                <a:solidFill>
                  <a:schemeClr val="tx1">
                    <a:lumMod val="75000"/>
                    <a:lumOff val="25000"/>
                  </a:schemeClr>
                </a:solidFill>
                <a:latin typeface="Arial" panose="020B0604020202020204" pitchFamily="34" charset="0"/>
                <a:cs typeface="Arial" panose="020B0604020202020204" pitchFamily="34" charset="0"/>
              </a:rPr>
              <a:t>Quan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liên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đến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tài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sản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là</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những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thân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là</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cơ</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sở</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làm</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phát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sinh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quan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hệ</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tài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sản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tiếp</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sau</a:t>
            </a:r>
            <a:r>
              <a:rPr lang="en-US" sz="2000" dirty="0">
                <a:solidFill>
                  <a:schemeClr val="tx1">
                    <a:lumMod val="75000"/>
                    <a:lumOff val="25000"/>
                  </a:schemeClr>
                </a:solidFill>
                <a:latin typeface="Arial" panose="020B0604020202020204" pitchFamily="34" charset="0"/>
                <a:cs typeface="Arial" panose="020B0604020202020204" pitchFamily="34"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1.3.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Phương</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pháp</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điều</a:t>
            </a:r>
            <a:r>
              <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b="1" dirty="0" err="1">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chỉnh</a:t>
            </a:r>
            <a:endParaRPr lang="en-US" sz="2000" b="1" dirty="0">
              <a:ln w="0"/>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23758F81-F8D0-3641-E0B7-1AF827ED24C9}"/>
              </a:ext>
            </a:extLst>
          </p:cNvPr>
          <p:cNvGraphicFramePr/>
          <p:nvPr>
            <p:extLst>
              <p:ext uri="{D42A27DB-BD31-4B8C-83A1-F6EECF244321}">
                <p14:modId xmlns:p14="http://schemas.microsoft.com/office/powerpoint/2010/main" val="1302162494"/>
              </p:ext>
            </p:extLst>
          </p:nvPr>
        </p:nvGraphicFramePr>
        <p:xfrm>
          <a:off x="868125" y="953835"/>
          <a:ext cx="7696385" cy="3983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302C1D8-9834-498D-9818-033C6E87610C}"/>
                                            </p:graphicEl>
                                          </p:spTgt>
                                        </p:tgtEl>
                                        <p:attrNameLst>
                                          <p:attrName>style.visibility</p:attrName>
                                        </p:attrNameLst>
                                      </p:cBhvr>
                                      <p:to>
                                        <p:strVal val="visible"/>
                                      </p:to>
                                    </p:set>
                                    <p:animEffect transition="in" filter="fade">
                                      <p:cBhvr>
                                        <p:cTn id="12" dur="500"/>
                                        <p:tgtEl>
                                          <p:spTgt spid="5">
                                            <p:graphicEl>
                                              <a:dgm id="{3302C1D8-9834-498D-9818-033C6E87610C}"/>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4E063065-D503-41B8-9C7A-D1AAD5CE1C09}"/>
                                            </p:graphicEl>
                                          </p:spTgt>
                                        </p:tgtEl>
                                        <p:attrNameLst>
                                          <p:attrName>style.visibility</p:attrName>
                                        </p:attrNameLst>
                                      </p:cBhvr>
                                      <p:to>
                                        <p:strVal val="visible"/>
                                      </p:to>
                                    </p:set>
                                    <p:animEffect transition="in" filter="fade">
                                      <p:cBhvr>
                                        <p:cTn id="15" dur="500"/>
                                        <p:tgtEl>
                                          <p:spTgt spid="5">
                                            <p:graphicEl>
                                              <a:dgm id="{4E063065-D503-41B8-9C7A-D1AAD5CE1C0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B3671A3-900F-4D12-BE22-6C8E51D6266C}"/>
                                            </p:graphicEl>
                                          </p:spTgt>
                                        </p:tgtEl>
                                        <p:attrNameLst>
                                          <p:attrName>style.visibility</p:attrName>
                                        </p:attrNameLst>
                                      </p:cBhvr>
                                      <p:to>
                                        <p:strVal val="visible"/>
                                      </p:to>
                                    </p:set>
                                    <p:animEffect transition="in" filter="fade">
                                      <p:cBhvr>
                                        <p:cTn id="18" dur="500"/>
                                        <p:tgtEl>
                                          <p:spTgt spid="5">
                                            <p:graphicEl>
                                              <a:dgm id="{DB3671A3-900F-4D12-BE22-6C8E51D6266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71941EEC-D569-46EF-8187-B3D08E2EBFCD}"/>
                                            </p:graphicEl>
                                          </p:spTgt>
                                        </p:tgtEl>
                                        <p:attrNameLst>
                                          <p:attrName>style.visibility</p:attrName>
                                        </p:attrNameLst>
                                      </p:cBhvr>
                                      <p:to>
                                        <p:strVal val="visible"/>
                                      </p:to>
                                    </p:set>
                                    <p:animEffect transition="in" filter="fade">
                                      <p:cBhvr>
                                        <p:cTn id="21" dur="500"/>
                                        <p:tgtEl>
                                          <p:spTgt spid="5">
                                            <p:graphicEl>
                                              <a:dgm id="{71941EEC-D569-46EF-8187-B3D08E2EBFCD}"/>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39E94DB4-858D-4022-AE9A-54E08FA3E175}"/>
                                            </p:graphicEl>
                                          </p:spTgt>
                                        </p:tgtEl>
                                        <p:attrNameLst>
                                          <p:attrName>style.visibility</p:attrName>
                                        </p:attrNameLst>
                                      </p:cBhvr>
                                      <p:to>
                                        <p:strVal val="visible"/>
                                      </p:to>
                                    </p:set>
                                    <p:animEffect transition="in" filter="fade">
                                      <p:cBhvr>
                                        <p:cTn id="26" dur="500"/>
                                        <p:tgtEl>
                                          <p:spTgt spid="5">
                                            <p:graphicEl>
                                              <a:dgm id="{39E94DB4-858D-4022-AE9A-54E08FA3E175}"/>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6EC07449-7CF2-45AA-8233-723455D77FE0}"/>
                                            </p:graphicEl>
                                          </p:spTgt>
                                        </p:tgtEl>
                                        <p:attrNameLst>
                                          <p:attrName>style.visibility</p:attrName>
                                        </p:attrNameLst>
                                      </p:cBhvr>
                                      <p:to>
                                        <p:strVal val="visible"/>
                                      </p:to>
                                    </p:set>
                                    <p:animEffect transition="in" filter="fade">
                                      <p:cBhvr>
                                        <p:cTn id="29" dur="500"/>
                                        <p:tgtEl>
                                          <p:spTgt spid="5">
                                            <p:graphicEl>
                                              <a:dgm id="{6EC07449-7CF2-45AA-8233-723455D77FE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DFA1B06C-9855-44E7-8D5D-AB8C355648F3}"/>
                                            </p:graphicEl>
                                          </p:spTgt>
                                        </p:tgtEl>
                                        <p:attrNameLst>
                                          <p:attrName>style.visibility</p:attrName>
                                        </p:attrNameLst>
                                      </p:cBhvr>
                                      <p:to>
                                        <p:strVal val="visible"/>
                                      </p:to>
                                    </p:set>
                                    <p:animEffect transition="in" filter="fade">
                                      <p:cBhvr>
                                        <p:cTn id="32" dur="500"/>
                                        <p:tgtEl>
                                          <p:spTgt spid="5">
                                            <p:graphicEl>
                                              <a:dgm id="{DFA1B06C-9855-44E7-8D5D-AB8C355648F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0A983EB2-B066-4653-A529-19F3E8EEC2AE}"/>
                                            </p:graphicEl>
                                          </p:spTgt>
                                        </p:tgtEl>
                                        <p:attrNameLst>
                                          <p:attrName>style.visibility</p:attrName>
                                        </p:attrNameLst>
                                      </p:cBhvr>
                                      <p:to>
                                        <p:strVal val="visible"/>
                                      </p:to>
                                    </p:set>
                                    <p:animEffect transition="in" filter="fade">
                                      <p:cBhvr>
                                        <p:cTn id="35" dur="500"/>
                                        <p:tgtEl>
                                          <p:spTgt spid="5">
                                            <p:graphicEl>
                                              <a:dgm id="{0A983EB2-B066-4653-A529-19F3E8EEC2AE}"/>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294F894E-23E9-444F-9D6E-D5A5C35A0335}"/>
                                            </p:graphicEl>
                                          </p:spTgt>
                                        </p:tgtEl>
                                        <p:attrNameLst>
                                          <p:attrName>style.visibility</p:attrName>
                                        </p:attrNameLst>
                                      </p:cBhvr>
                                      <p:to>
                                        <p:strVal val="visible"/>
                                      </p:to>
                                    </p:set>
                                    <p:animEffect transition="in" filter="fade">
                                      <p:cBhvr>
                                        <p:cTn id="40" dur="500"/>
                                        <p:tgtEl>
                                          <p:spTgt spid="5">
                                            <p:graphicEl>
                                              <a:dgm id="{294F894E-23E9-444F-9D6E-D5A5C35A0335}"/>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86754455-6AC6-40E8-A567-701B77E98A49}"/>
                                            </p:graphicEl>
                                          </p:spTgt>
                                        </p:tgtEl>
                                        <p:attrNameLst>
                                          <p:attrName>style.visibility</p:attrName>
                                        </p:attrNameLst>
                                      </p:cBhvr>
                                      <p:to>
                                        <p:strVal val="visible"/>
                                      </p:to>
                                    </p:set>
                                    <p:animEffect transition="in" filter="fade">
                                      <p:cBhvr>
                                        <p:cTn id="43" dur="500"/>
                                        <p:tgtEl>
                                          <p:spTgt spid="5">
                                            <p:graphicEl>
                                              <a:dgm id="{86754455-6AC6-40E8-A567-701B77E98A49}"/>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926A364F-947C-4241-A46D-C9F9889E0B4F}"/>
                                            </p:graphicEl>
                                          </p:spTgt>
                                        </p:tgtEl>
                                        <p:attrNameLst>
                                          <p:attrName>style.visibility</p:attrName>
                                        </p:attrNameLst>
                                      </p:cBhvr>
                                      <p:to>
                                        <p:strVal val="visible"/>
                                      </p:to>
                                    </p:set>
                                    <p:animEffect transition="in" filter="fade">
                                      <p:cBhvr>
                                        <p:cTn id="46" dur="500"/>
                                        <p:tgtEl>
                                          <p:spTgt spid="5">
                                            <p:graphicEl>
                                              <a:dgm id="{926A364F-947C-4241-A46D-C9F9889E0B4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120DE86-D7ED-46ED-94B4-EE9CC71CE2C7}"/>
                                            </p:graphicEl>
                                          </p:spTgt>
                                        </p:tgtEl>
                                        <p:attrNameLst>
                                          <p:attrName>style.visibility</p:attrName>
                                        </p:attrNameLst>
                                      </p:cBhvr>
                                      <p:to>
                                        <p:strVal val="visible"/>
                                      </p:to>
                                    </p:set>
                                    <p:animEffect transition="in" filter="fade">
                                      <p:cBhvr>
                                        <p:cTn id="49" dur="500"/>
                                        <p:tgtEl>
                                          <p:spTgt spid="5">
                                            <p:graphicEl>
                                              <a:dgm id="{6120DE86-D7ED-46ED-94B4-EE9CC71CE2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Simple Light">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7500</TotalTime>
  <Words>2737</Words>
  <Application>Microsoft Office PowerPoint</Application>
  <PresentationFormat>On-screen Show (16:9)</PresentationFormat>
  <Paragraphs>238</Paragraphs>
  <Slides>45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Narrow</vt:lpstr>
      <vt:lpstr>Lucida Sans Unicode</vt:lpstr>
      <vt:lpstr>Wingdings</vt:lpstr>
      <vt:lpstr>Times New Roman</vt:lpstr>
      <vt:lpstr>Muli</vt:lpstr>
      <vt:lpstr>Simple Light</vt:lpstr>
      <vt:lpstr>PHÁP LUẬT ĐẠI CƯƠNG</vt:lpstr>
      <vt:lpstr>CHƯƠNG 9</vt:lpstr>
      <vt:lpstr>I. LUẬT DÂN SỰ</vt:lpstr>
      <vt:lpstr>NỘI DUNG</vt:lpstr>
      <vt:lpstr>1. KHÁI NIỆM CHUNG</vt:lpstr>
      <vt:lpstr>Nguồn của Luật Dân sự</vt:lpstr>
      <vt:lpstr>1.2. Đối tượng điều chỉnh</vt:lpstr>
      <vt:lpstr>1.2. Đối tượng điều chỉnh</vt:lpstr>
      <vt:lpstr>1.3. Phương pháp điều chỉnh</vt:lpstr>
      <vt:lpstr>MỘT SỐ NỘI DUNG CƠ BẢN CỦA LUẬT DÂN SỰ</vt:lpstr>
      <vt:lpstr>PowerPoint Presentation</vt:lpstr>
      <vt:lpstr>2.1. Tài sản 2.1.1. Khái niệm </vt:lpstr>
      <vt:lpstr>2.1. Tài sản 2.1.1. Phân loại tài sản </vt:lpstr>
      <vt:lpstr>2.2. Quyền sở hữu </vt:lpstr>
      <vt:lpstr>2.2. Quyền sở hữu </vt:lpstr>
      <vt:lpstr>Quyền chiếm hữu là quyền năng nắm giữ, chi phối tài sản theo ý chí của mình.  </vt:lpstr>
      <vt:lpstr>PowerPoint Presentation</vt:lpstr>
      <vt:lpstr>Quyền định đoạt</vt:lpstr>
      <vt:lpstr>2.2. Quyền khác đối với tài sản </vt:lpstr>
      <vt:lpstr>PowerPoint Presentation</vt:lpstr>
      <vt:lpstr>3.1. Nghĩa vụ dân sự</vt:lpstr>
      <vt:lpstr>3.2. Hợp đồng dân sự</vt:lpstr>
      <vt:lpstr>Giao kết hợp đồng</vt:lpstr>
      <vt:lpstr>PowerPoint Presentation</vt:lpstr>
      <vt:lpstr>PowerPoint Presentation</vt:lpstr>
      <vt:lpstr>PowerPoint Presentation</vt:lpstr>
      <vt:lpstr>PowerPoint Presentation</vt:lpstr>
      <vt:lpstr>4.1. Khái niệm</vt:lpstr>
      <vt:lpstr>4.2. Nguyên tắc</vt:lpstr>
      <vt:lpstr>PowerPoint Presentation</vt:lpstr>
      <vt:lpstr>4.3. Cơ sở bồi thường thiệt hại</vt:lpstr>
      <vt:lpstr>PowerPoint Presentation</vt:lpstr>
      <vt:lpstr>5.1. Một số khái niệm cơ bản</vt:lpstr>
      <vt:lpstr>PowerPoint Presentation</vt:lpstr>
      <vt:lpstr>PowerPoint Presentation</vt:lpstr>
      <vt:lpstr>PowerPoint Presentation</vt:lpstr>
      <vt:lpstr>Hiệu lực di chúc:</vt:lpstr>
      <vt:lpstr>Người thừa kế không phụ thuộc vào di chúc</vt:lpstr>
      <vt:lpstr>5.3. THỪA KẾ THEO PHÁP LUẬT</vt:lpstr>
      <vt:lpstr>5.3. THỪA KẾ THEO PHÁP LUẬT</vt:lpstr>
      <vt:lpstr>Hàng thừa kế</vt:lpstr>
      <vt:lpstr>Thừa kế thế vị</vt:lpstr>
      <vt:lpstr>Một số quy định khác về thừa kế</vt:lpstr>
      <vt:lpstr>Tình huống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PHÁP LUẬT ĐẠI CƯƠNG</dc:title>
  <dc:creator>Hoàng Thanh Tú</dc:creator>
  <cp:lastModifiedBy>Hoàng Thanh Tú</cp:lastModifiedBy>
  <cp:revision>6</cp:revision>
  <dcterms:created xsi:type="dcterms:W3CDTF">2024-03-27T02:09:19Z</dcterms:created>
  <dcterms:modified xsi:type="dcterms:W3CDTF">2024-04-05T05:51:01Z</dcterms:modified>
</cp:coreProperties>
</file>